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0"/>
            <a:ext cx="5542384" cy="434479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ПРОФИЛАКТИКА ПЕДИКУЛЁЗА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620688"/>
            <a:ext cx="6400800" cy="694928"/>
          </a:xfrm>
        </p:spPr>
        <p:txBody>
          <a:bodyPr>
            <a:normAutofit/>
          </a:bodyPr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Педикулёз или вшивость- заразное заболевание, вызываемое специфическим паразитированием на человеке вшей - мелких кровососущих, бескрылых насекомых, питающихся его кровью.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вши специфичны, на человеке паразитируют три вида вшей: головная, платяная и лобковая.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6632"/>
            <a:ext cx="107504" cy="67413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6741368"/>
            <a:ext cx="9036496" cy="11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036496" y="116632"/>
            <a:ext cx="107504" cy="67413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67544" cy="5486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 txBox="1">
            <a:spLocks/>
          </p:cNvSpPr>
          <p:nvPr/>
        </p:nvSpPr>
        <p:spPr>
          <a:xfrm>
            <a:off x="179512" y="1340768"/>
            <a:ext cx="2880320" cy="4537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ПРОФИЛАКТИКА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>
          <a:xfrm>
            <a:off x="179512" y="1772816"/>
            <a:ext cx="2880320" cy="46085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Для предупреждения заражения вшами избегать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контакта с заражёнными людьми и соблюдать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правила личной гигиены, проводить регулярную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влажную уборку жилых помещений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 головном педикулёзе при обнаружении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небольшого  количества головных вшей ( от 1 до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 насекомых), еще не успевших отложить яйца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(гниды), можно использовать частый гребень для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вычёсывания вшей из волос 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незначительном количестве платяных вшей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бельё можно прокипятить, а верхнюю одежду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особенно швы и складки прогладить горячим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утюгом.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тех случаях когда насекомые отложили яйца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рекомендуется применять специальные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инсектицидные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средства-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педикулициды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предназначенные для уничтожения вшей.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3203848" y="1340768"/>
            <a:ext cx="2736304" cy="45372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СОБЛЮДАЙТЕ ПРАВИЛА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6"/>
          <p:cNvSpPr txBox="1">
            <a:spLocks/>
          </p:cNvSpPr>
          <p:nvPr/>
        </p:nvSpPr>
        <p:spPr>
          <a:xfrm>
            <a:off x="3203848" y="1772816"/>
            <a:ext cx="2736304" cy="46085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 разрешайте ребёнку пользоваться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чужими расчёсками, полотенцами,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шапками, наушниками, заколками,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резинками для волос, так как через эти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предметы передаются вши.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Проводите взаимные осмотры членов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семьи после их длительного отсутствия.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Проводите периодические осмотры волос 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одежды у детей, посещающих детские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учреждения.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Внимательно осматривайте постельные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принадлежности во время путешествий.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После каникул и пребывания детей 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оздоровительных учреждениях будьте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особо бдительны: проведите осмотр головы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ребёнка.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6156176" y="1340768"/>
            <a:ext cx="2736304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МЕРЫ БОРЬБЫ С ПЕДИКУЛЁЗОМ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держимое 6"/>
          <p:cNvSpPr txBox="1">
            <a:spLocks/>
          </p:cNvSpPr>
          <p:nvPr/>
        </p:nvSpPr>
        <p:spPr>
          <a:xfrm>
            <a:off x="6156176" y="1772816"/>
            <a:ext cx="2736304" cy="46085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Приобрести в аптеке средство для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обработки от педикулёза с учётом возраста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ебёнка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диметиконе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с 3 лет,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бензилбензоате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эфирных и минеральных маслах – 5 лет.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Обработать волосистую часть головы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средством в соответствии с прилагаемой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инструкцией.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После этого вымыть голову 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использованием шампуня или детского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мыла; удалить механическим способом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(руками или частым гребнем) погибших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вшей и гнид.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Надеть ребёнку чистое белье и одежду.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Постирать постельное белье и одежду,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прогладить горячим утюгом с паром.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Осмотреть всех членов семьи и себя 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присутствие вшей.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Повторить осмотр ребёнка и членов семьи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течение месяца через каждые 7-10 дней.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229200"/>
            <a:ext cx="1584176" cy="139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692696"/>
            <a:ext cx="759552" cy="50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5589240"/>
            <a:ext cx="194421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5517232"/>
            <a:ext cx="1440160" cy="112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Заголовок 1"/>
          <p:cNvSpPr txBox="1">
            <a:spLocks/>
          </p:cNvSpPr>
          <p:nvPr/>
        </p:nvSpPr>
        <p:spPr>
          <a:xfrm>
            <a:off x="6444208" y="6453336"/>
            <a:ext cx="2483768" cy="202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Врач-эпидемиолог Лукьяненко А.А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Текст 7"/>
          <p:cNvSpPr txBox="1">
            <a:spLocks/>
          </p:cNvSpPr>
          <p:nvPr/>
        </p:nvSpPr>
        <p:spPr>
          <a:xfrm>
            <a:off x="611560" y="404664"/>
            <a:ext cx="1522512" cy="216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ГУ «Толочинский рай ЦГЭ»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336</Words>
  <Application>Microsoft Office PowerPoint</Application>
  <PresentationFormat>Экран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ПРОФИЛАКТИКА ПЕДИКУЛЁЗА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ПЕДИКУЛЁЗА</dc:title>
  <dc:creator>Admin</dc:creator>
  <cp:lastModifiedBy>Admin</cp:lastModifiedBy>
  <cp:revision>15</cp:revision>
  <dcterms:created xsi:type="dcterms:W3CDTF">2023-10-05T13:34:08Z</dcterms:created>
  <dcterms:modified xsi:type="dcterms:W3CDTF">2023-10-09T08:01:42Z</dcterms:modified>
</cp:coreProperties>
</file>