
<file path=[Content_Types].xml><?xml version="1.0" encoding="utf-8"?>
<Types xmlns="http://schemas.openxmlformats.org/package/2006/content-types"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8" Target="../media/image7.jpeg" Type="http://schemas.openxmlformats.org/officeDocument/2006/relationships/image"/><Relationship Id="rId13" Target="../media/image12.jpeg" Type="http://schemas.openxmlformats.org/officeDocument/2006/relationships/image"/><Relationship Id="rId18" Target="../media/image17.jpeg" Type="http://schemas.openxmlformats.org/officeDocument/2006/relationships/image"/><Relationship Id="rId3" Target="../media/image2.jpeg" Type="http://schemas.openxmlformats.org/officeDocument/2006/relationships/image"/><Relationship Id="rId7" Target="../media/image6.jpeg" Type="http://schemas.openxmlformats.org/officeDocument/2006/relationships/image"/><Relationship Id="rId12" Target="../media/image11.jpeg" Type="http://schemas.openxmlformats.org/officeDocument/2006/relationships/image"/><Relationship Id="rId17" Target="../media/image16.jpeg" Type="http://schemas.openxmlformats.org/officeDocument/2006/relationships/image"/><Relationship Id="rId2" Target="../media/image1.jpeg" Type="http://schemas.openxmlformats.org/officeDocument/2006/relationships/image"/><Relationship Id="rId16" Target="../media/image15.jpeg" Type="http://schemas.openxmlformats.org/officeDocument/2006/relationships/image"/><Relationship Id="rId1" Target="../slideLayouts/slideLayout1.xml" Type="http://schemas.openxmlformats.org/officeDocument/2006/relationships/slideLayout"/><Relationship Id="rId6" Target="../media/image5.jpeg" Type="http://schemas.openxmlformats.org/officeDocument/2006/relationships/image"/><Relationship Id="rId11" Target="../media/image10.jpeg" Type="http://schemas.openxmlformats.org/officeDocument/2006/relationships/image"/><Relationship Id="rId5" Target="../media/image4.jpeg" Type="http://schemas.openxmlformats.org/officeDocument/2006/relationships/image"/><Relationship Id="rId15" Target="../media/image14.jpeg" Type="http://schemas.openxmlformats.org/officeDocument/2006/relationships/image"/><Relationship Id="rId10" Target="../media/image9.jpeg" Type="http://schemas.openxmlformats.org/officeDocument/2006/relationships/image"/><Relationship Id="rId4" Target="../media/image3.jpeg" Type="http://schemas.openxmlformats.org/officeDocument/2006/relationships/image"/><Relationship Id="rId9" Target="../media/image8.jpeg" Type="http://schemas.openxmlformats.org/officeDocument/2006/relationships/image"/><Relationship Id="rId14" Target="../media/image13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476672"/>
            <a:ext cx="5328592" cy="290463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Impact" pitchFamily="34" charset="0"/>
              </a:rPr>
              <a:t>Всемирный день донора</a:t>
            </a:r>
            <a:r>
              <a:rPr lang="ru-RU" sz="1800" dirty="0" smtClean="0">
                <a:latin typeface="Impact" pitchFamily="34" charset="0"/>
              </a:rPr>
              <a:t/>
            </a:r>
            <a:br>
              <a:rPr lang="ru-RU" sz="1800" dirty="0" smtClean="0">
                <a:latin typeface="Impact" pitchFamily="34" charset="0"/>
              </a:rPr>
            </a:br>
            <a:r>
              <a:rPr lang="ru-RU" sz="1800" dirty="0" smtClean="0">
                <a:latin typeface="Impact" pitchFamily="34" charset="0"/>
              </a:rPr>
              <a:t/>
            </a:r>
            <a:br>
              <a:rPr lang="ru-RU" sz="1800" dirty="0" smtClean="0">
                <a:latin typeface="Impact" pitchFamily="34" charset="0"/>
              </a:rPr>
            </a:br>
            <a:endParaRPr lang="ru-RU" sz="1800" dirty="0">
              <a:latin typeface="Impac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80528" y="836712"/>
            <a:ext cx="2448272" cy="360040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latin typeface="Comic Sans MS" pitchFamily="66" charset="0"/>
              </a:rPr>
              <a:t>Перед</a:t>
            </a: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> сдачей</a:t>
            </a:r>
          </a:p>
          <a:p>
            <a:endParaRPr lang="ru-RU" sz="1800" dirty="0">
              <a:solidFill>
                <a:schemeClr val="tx1"/>
              </a:solidFill>
              <a:latin typeface="Impact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79712" cy="764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6156176" y="908720"/>
            <a:ext cx="244827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</a:rPr>
              <a:t>После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сдачи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pic>
        <p:nvPicPr>
          <p:cNvPr id="1028" name="Picture 4" descr="C:\Users\Admin\Desktop\2023-06-07_14-36-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124744"/>
            <a:ext cx="1691680" cy="9223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3635896" y="1412776"/>
            <a:ext cx="108012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Пейте больше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чистой воды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29" name="Picture 5" descr="C:\Users\Admin\Desktop\2023-06-07_14-44-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16832"/>
            <a:ext cx="1691680" cy="1101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1547664" y="2348880"/>
            <a:ext cx="144016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Не употребляйте жирную, копченую,</a:t>
            </a:r>
            <a:r>
              <a:rPr kumimoji="0" lang="ru-RU" sz="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 острую еду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32" name="Picture 8" descr="C:\Users\Admin\Desktop\2023-06-07_16-35-0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96952"/>
            <a:ext cx="1440160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одзаголовок 2"/>
          <p:cNvSpPr txBox="1">
            <a:spLocks/>
          </p:cNvSpPr>
          <p:nvPr/>
        </p:nvSpPr>
        <p:spPr>
          <a:xfrm>
            <a:off x="1403648" y="3429000"/>
            <a:ext cx="144016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Перед процедурой полноценный сон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2023-06-08_08-45-2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49080"/>
            <a:ext cx="1296144" cy="1173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331640" y="4581128"/>
            <a:ext cx="144016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Утром обязательно</a:t>
            </a:r>
            <a:r>
              <a:rPr kumimoji="0" lang="ru-RU" sz="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легкий завтрак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6" name="Picture 5" descr="C:\Users\Admin\Desktop\2023-06-08_08-51-5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5373216"/>
            <a:ext cx="1043717" cy="9221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Admin\Desktop\2023-06-08_08-52-4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7704" y="5373216"/>
            <a:ext cx="1049957" cy="9503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179512" y="6237312"/>
            <a:ext cx="324036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Запрещено употребление алкоголя, курение</a:t>
            </a:r>
            <a:r>
              <a:rPr kumimoji="0" lang="ru-RU" sz="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 и принятие анальгетиков  в течении </a:t>
            </a:r>
            <a:r>
              <a:rPr kumimoji="0" lang="ru-RU" sz="9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72 часов </a:t>
            </a:r>
            <a:r>
              <a:rPr kumimoji="0" lang="ru-RU" sz="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до процедуры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7" name="Picture 7" descr="C:\Users\Admin\Desktop\2023-06-08_11-35-0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1880" y="5373216"/>
            <a:ext cx="1240938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одзаголовок 2"/>
          <p:cNvSpPr txBox="1">
            <a:spLocks/>
          </p:cNvSpPr>
          <p:nvPr/>
        </p:nvSpPr>
        <p:spPr>
          <a:xfrm>
            <a:off x="3491880" y="6237312"/>
            <a:ext cx="144016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Перед процедурой обязательно выпить чай с сахаром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4" name="Picture 2" descr="C:\Users\Admin\Desktop\2023-06-08_11-56-33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43808" y="2132856"/>
            <a:ext cx="352839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Admin\Desktop\2023-06-09_09-30-22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56376" y="1196752"/>
            <a:ext cx="1187624" cy="1080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одзаголовок 2"/>
          <p:cNvSpPr txBox="1">
            <a:spLocks/>
          </p:cNvSpPr>
          <p:nvPr/>
        </p:nvSpPr>
        <p:spPr>
          <a:xfrm>
            <a:off x="5724128" y="1484784"/>
            <a:ext cx="244827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Расслабтесь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 и посидите 5-10 минут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900" dirty="0" smtClean="0">
                <a:latin typeface="Comic Sans MS" pitchFamily="66" charset="0"/>
                <a:cs typeface="Times New Roman" pitchFamily="18" charset="0"/>
              </a:rPr>
              <a:t>Если почувствовали головокружение обратитесь к персоналу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3" name="Подзаголовок 2"/>
          <p:cNvSpPr txBox="1">
            <a:spLocks/>
          </p:cNvSpPr>
          <p:nvPr/>
        </p:nvSpPr>
        <p:spPr>
          <a:xfrm>
            <a:off x="6228184" y="3501008"/>
            <a:ext cx="216024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1 час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воздержитесь от курения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900" dirty="0" smtClean="0">
                <a:latin typeface="Comic Sans MS" pitchFamily="66" charset="0"/>
                <a:cs typeface="Times New Roman" pitchFamily="18" charset="0"/>
              </a:rPr>
              <a:t> и </a:t>
            </a:r>
            <a:r>
              <a:rPr lang="ru-RU" sz="9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24 часа </a:t>
            </a:r>
            <a:r>
              <a:rPr lang="ru-RU" sz="900" dirty="0" smtClean="0">
                <a:latin typeface="Comic Sans MS" pitchFamily="66" charset="0"/>
                <a:cs typeface="Times New Roman" pitchFamily="18" charset="0"/>
              </a:rPr>
              <a:t>от алкоголя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3" name="Picture 4" descr="C:\Users\Admin\Desktop\2023-06-09_09-50-46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44408" y="4005064"/>
            <a:ext cx="683568" cy="677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Подзаголовок 2"/>
          <p:cNvSpPr txBox="1">
            <a:spLocks/>
          </p:cNvSpPr>
          <p:nvPr/>
        </p:nvSpPr>
        <p:spPr>
          <a:xfrm>
            <a:off x="6516216" y="4221088"/>
            <a:ext cx="1656184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Оставляй 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повязку 4 часа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4" name="Picture 5" descr="C:\Users\Admin\Desktop\2023-06-09_09-57-52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72400" y="4797152"/>
            <a:ext cx="813691" cy="504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Подзаголовок 2"/>
          <p:cNvSpPr txBox="1">
            <a:spLocks/>
          </p:cNvSpPr>
          <p:nvPr/>
        </p:nvSpPr>
        <p:spPr>
          <a:xfrm>
            <a:off x="6876256" y="4869160"/>
            <a:ext cx="144016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2 часа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не езди на мотоцикле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6" name="Picture 6" descr="C:\Users\Admin\Desktop\2023-06-09_10-01-07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80112" y="5301208"/>
            <a:ext cx="1512168" cy="1015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Admin\Desktop\2023-06-09_10-03-20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35888" y="3212976"/>
            <a:ext cx="1008112" cy="765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Подзаголовок 2"/>
          <p:cNvSpPr txBox="1">
            <a:spLocks/>
          </p:cNvSpPr>
          <p:nvPr/>
        </p:nvSpPr>
        <p:spPr>
          <a:xfrm>
            <a:off x="5652120" y="6309320"/>
            <a:ext cx="144016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24 часа</a:t>
            </a:r>
            <a:r>
              <a:rPr kumimoji="0" lang="ru-RU" sz="9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 </a:t>
            </a:r>
            <a:r>
              <a:rPr kumimoji="0" lang="ru-RU" sz="9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минимальные физические нагрузки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7" name="Picture 8" descr="C:\Users\Admin\Desktop\2023-06-09_10-24-08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56376" y="2276872"/>
            <a:ext cx="1187624" cy="954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Подзаголовок 2"/>
          <p:cNvSpPr txBox="1">
            <a:spLocks/>
          </p:cNvSpPr>
          <p:nvPr/>
        </p:nvSpPr>
        <p:spPr>
          <a:xfrm>
            <a:off x="6372200" y="2708920"/>
            <a:ext cx="1872208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Сбалансированно</a:t>
            </a:r>
            <a:r>
              <a:rPr kumimoji="0" lang="ru-RU" sz="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 питайтесь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307833" y="0"/>
            <a:ext cx="1836167" cy="789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Подзаголовок 2"/>
          <p:cNvSpPr txBox="1">
            <a:spLocks/>
          </p:cNvSpPr>
          <p:nvPr/>
        </p:nvSpPr>
        <p:spPr>
          <a:xfrm>
            <a:off x="7343800" y="6309320"/>
            <a:ext cx="180020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ГУ</a:t>
            </a:r>
            <a:r>
              <a:rPr kumimoji="0" lang="ru-RU" sz="9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cs typeface="Times New Roman" pitchFamily="18" charset="0"/>
              </a:rPr>
              <a:t> «Толочинский райЦГЭ»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900" b="1" dirty="0" smtClean="0">
                <a:latin typeface="Comic Sans MS" pitchFamily="66" charset="0"/>
                <a:cs typeface="Times New Roman" pitchFamily="18" charset="0"/>
              </a:rPr>
              <a:t>Врач-эпидемиолог</a:t>
            </a:r>
            <a:endParaRPr kumimoji="0" lang="ru-RU" sz="9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900" b="1" baseline="0" dirty="0" smtClean="0">
                <a:latin typeface="Comic Sans MS" pitchFamily="66" charset="0"/>
                <a:cs typeface="Times New Roman" pitchFamily="18" charset="0"/>
              </a:rPr>
              <a:t>А.А.Лукьяненко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33" name="Picture 9" descr="C:\Users\Admin\Desktop\2023-06-09_14-07-02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452320" y="5589240"/>
            <a:ext cx="1441028" cy="510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94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Всемирный день донора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донора  подготовка</dc:title>
  <dc:creator>Admin</dc:creator>
  <cp:lastModifiedBy>Admin</cp:lastModifiedBy>
  <cp:revision>65</cp:revision>
  <dcterms:created xsi:type="dcterms:W3CDTF">2023-06-07T09:45:12Z</dcterms:created>
  <dcterms:modified xsi:type="dcterms:W3CDTF">2023-06-09T11:16:30Z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138980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