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video/x-ms-wmv" Extension="wmv"/>
  <Default ContentType="image/jpeg" Extension="jpg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theme+xml" PartName="/ppt/theme/theme2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360" r:id="rId3"/>
    <p:sldId id="343" r:id="rId4"/>
    <p:sldId id="377" r:id="rId5"/>
    <p:sldId id="363" r:id="rId6"/>
    <p:sldId id="361" r:id="rId7"/>
    <p:sldId id="374" r:id="rId8"/>
    <p:sldId id="362" r:id="rId9"/>
    <p:sldId id="378" r:id="rId10"/>
    <p:sldId id="373" r:id="rId11"/>
    <p:sldId id="376" r:id="rId12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A0A7C"/>
    <a:srgbClr val="182C7F"/>
    <a:srgbClr val="3185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39" d="100"/>
          <a:sy n="139" d="100"/>
        </p:scale>
        <p:origin x="198" y="11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D96C38-5CC6-4E5F-B480-43626F6B2B19}" type="datetimeFigureOut">
              <a:rPr lang="ru-RU" smtClean="0"/>
              <a:t>15.06.2026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DA689E-BF25-459B-AC17-D0F562D79E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61376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15.06.2026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23531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15.06.2026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4963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15.06.2026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2978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15.06.2026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6571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15.06.2026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8347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15.06.2026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6170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15.06.2026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9756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15.06.2026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4946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15.06.2026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8257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15.06.2026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4976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15.06.2026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9564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5B961-173D-41C4-A722-0B2AA6CD2F7B}" type="datetimeFigureOut">
              <a:rPr lang="ru-RU" smtClean="0"/>
              <a:t>15.06.2026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0560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-9537"/>
            <a:ext cx="4013936" cy="5153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422361" y="-1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Прямоугольник 29"/>
          <p:cNvSpPr/>
          <p:nvPr/>
        </p:nvSpPr>
        <p:spPr>
          <a:xfrm>
            <a:off x="3275856" y="630458"/>
            <a:ext cx="5461388" cy="222932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4238936" y="864393"/>
            <a:ext cx="44121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ПАМЯТЬ ВО ИМЯ </a:t>
            </a: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БУДУЩЕГО</a:t>
            </a:r>
            <a:r>
              <a:rPr lang="ru-RU" sz="3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(к </a:t>
            </a:r>
            <a:r>
              <a:rPr lang="ru-RU" sz="2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85-й годовщине начала </a:t>
            </a:r>
            <a:r>
              <a:rPr lang="ru-RU" sz="2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Великой </a:t>
            </a:r>
            <a:r>
              <a:rPr lang="ru-RU" sz="2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Отечественной </a:t>
            </a:r>
            <a:r>
              <a:rPr lang="ru-RU" sz="2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войны)</a:t>
            </a:r>
            <a:endParaRPr lang="ru-RU" sz="20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707904" y="884226"/>
            <a:ext cx="180020" cy="17595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 rot="5400000">
            <a:off x="1755912" y="4598336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3959932" y="4191929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TextBox 38"/>
          <p:cNvSpPr txBox="1"/>
          <p:nvPr/>
        </p:nvSpPr>
        <p:spPr>
          <a:xfrm>
            <a:off x="4175956" y="2931790"/>
            <a:ext cx="4500500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300" b="1" dirty="0">
                <a:solidFill>
                  <a:srgbClr val="002060"/>
                </a:solidFill>
              </a:rPr>
              <a:t>Единый день </a:t>
            </a:r>
            <a:br>
              <a:rPr lang="ru-RU" sz="2300" b="1" dirty="0">
                <a:solidFill>
                  <a:srgbClr val="002060"/>
                </a:solidFill>
              </a:rPr>
            </a:br>
            <a:r>
              <a:rPr lang="ru-RU" sz="2300" b="1" dirty="0">
                <a:solidFill>
                  <a:srgbClr val="002060"/>
                </a:solidFill>
              </a:rPr>
              <a:t>информирования населения </a:t>
            </a:r>
            <a:r>
              <a:rPr lang="ru-RU" sz="2300" b="1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2300" b="1" dirty="0">
                <a:solidFill>
                  <a:schemeClr val="tx2">
                    <a:lumMod val="75000"/>
                  </a:schemeClr>
                </a:solidFill>
              </a:rPr>
            </a:br>
            <a:endParaRPr lang="ru-RU" sz="23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627934" y="4484362"/>
            <a:ext cx="14101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июнь 2026 </a:t>
            </a:r>
            <a:r>
              <a:rPr lang="ru-RU" dirty="0"/>
              <a:t>г.</a:t>
            </a:r>
          </a:p>
        </p:txBody>
      </p:sp>
      <p:sp>
        <p:nvSpPr>
          <p:cNvPr id="4" name="AutoShape 2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9830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1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043608" y="624455"/>
            <a:ext cx="389379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ru-RU" sz="2300" b="1" i="1" dirty="0">
                <a:solidFill>
                  <a:srgbClr val="0A0A7C"/>
                </a:solidFill>
              </a:rPr>
              <a:t>Мы помним наших солдат, офицеров, белорусских партизан и подпольщиков, женщин, взявших в руки оружие. Всех, кто не выбирал между виселицей и вражеской милостью, а умирал героем, но не </a:t>
            </a:r>
            <a:r>
              <a:rPr lang="ru-RU" sz="2300" b="1" i="1" dirty="0" smtClean="0">
                <a:solidFill>
                  <a:srgbClr val="0A0A7C"/>
                </a:solidFill>
              </a:rPr>
              <a:t>предателем.</a:t>
            </a:r>
            <a:endParaRPr lang="ru-RU" sz="2300" b="1" i="1" dirty="0">
              <a:solidFill>
                <a:srgbClr val="0A0A7C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8361" y="-164554"/>
            <a:ext cx="84262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0" b="1" i="1" dirty="0">
                <a:solidFill>
                  <a:srgbClr val="0A0A7C"/>
                </a:solidFill>
              </a:rPr>
              <a:t>“</a:t>
            </a:r>
            <a:endParaRPr lang="ru-RU" sz="16000" b="1" i="1" dirty="0">
              <a:solidFill>
                <a:srgbClr val="0A0A7C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rot="10800000">
            <a:off x="4482752" y="2411136"/>
            <a:ext cx="766019" cy="17447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0" b="1" i="1" dirty="0">
                <a:solidFill>
                  <a:srgbClr val="0A0A7C"/>
                </a:solidFill>
              </a:rPr>
              <a:t>“</a:t>
            </a:r>
            <a:endParaRPr lang="ru-RU" sz="16000" b="1" i="1" dirty="0">
              <a:solidFill>
                <a:srgbClr val="0A0A7C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 rot="5400000">
            <a:off x="8384745" y="4049108"/>
            <a:ext cx="220389" cy="1298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04176" y="3744061"/>
            <a:ext cx="451246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>
                <a:solidFill>
                  <a:srgbClr val="0A0A7C"/>
                </a:solidFill>
              </a:rPr>
              <a:t>Президент Республики Беларусь </a:t>
            </a:r>
            <a:r>
              <a:rPr lang="ru-RU" sz="1400" i="1" dirty="0" err="1">
                <a:solidFill>
                  <a:srgbClr val="0A0A7C"/>
                </a:solidFill>
              </a:rPr>
              <a:t>А.Г.Лукашенко</a:t>
            </a:r>
            <a:r>
              <a:rPr lang="ru-RU" sz="1400" i="1" dirty="0">
                <a:solidFill>
                  <a:srgbClr val="0A0A7C"/>
                </a:solidFill>
              </a:rPr>
              <a:t> </a:t>
            </a:r>
            <a:br>
              <a:rPr lang="ru-RU" sz="1400" i="1" dirty="0">
                <a:solidFill>
                  <a:srgbClr val="0A0A7C"/>
                </a:solidFill>
              </a:rPr>
            </a:br>
            <a:r>
              <a:rPr lang="ru-RU" sz="1400" i="1" dirty="0" smtClean="0">
                <a:solidFill>
                  <a:srgbClr val="0A0A7C"/>
                </a:solidFill>
              </a:rPr>
              <a:t>в ходе </a:t>
            </a:r>
            <a:r>
              <a:rPr lang="ru-RU" sz="1400" i="1" dirty="0">
                <a:solidFill>
                  <a:srgbClr val="0A0A7C"/>
                </a:solidFill>
              </a:rPr>
              <a:t>церемонии возложения венков и цветов к монументу </a:t>
            </a:r>
            <a:r>
              <a:rPr lang="ru-RU" sz="1400" i="1" dirty="0" smtClean="0">
                <a:solidFill>
                  <a:srgbClr val="0A0A7C"/>
                </a:solidFill>
              </a:rPr>
              <a:t>Победы, </a:t>
            </a:r>
            <a:r>
              <a:rPr lang="ru-RU" sz="1400" i="1" dirty="0">
                <a:solidFill>
                  <a:srgbClr val="0A0A7C"/>
                </a:solidFill>
              </a:rPr>
              <a:t/>
            </a:r>
            <a:br>
              <a:rPr lang="ru-RU" sz="1400" i="1" dirty="0">
                <a:solidFill>
                  <a:srgbClr val="0A0A7C"/>
                </a:solidFill>
              </a:rPr>
            </a:br>
            <a:r>
              <a:rPr lang="ru-RU" sz="1400" i="1" dirty="0" smtClean="0">
                <a:solidFill>
                  <a:srgbClr val="0A0A7C"/>
                </a:solidFill>
              </a:rPr>
              <a:t>9 мая 2026 </a:t>
            </a:r>
            <a:r>
              <a:rPr lang="ru-RU" sz="1400" i="1" dirty="0">
                <a:solidFill>
                  <a:srgbClr val="0A0A7C"/>
                </a:solidFill>
              </a:rPr>
              <a:t>г.</a:t>
            </a:r>
          </a:p>
        </p:txBody>
      </p:sp>
    </p:spTree>
    <p:extLst>
      <p:ext uri="{BB962C8B-B14F-4D97-AF65-F5344CB8AC3E}">
        <p14:creationId xmlns:p14="http://schemas.microsoft.com/office/powerpoint/2010/main" val="2877932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422361" y="7937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39552" y="1707654"/>
            <a:ext cx="7981668" cy="18002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 rot="5400000">
            <a:off x="7826697" y="3479102"/>
            <a:ext cx="226722" cy="241176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D:\Академия управления\фото1\лого академии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68882" y="1936830"/>
            <a:ext cx="5491060" cy="1138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2" descr="data:image/svg+xml;base64,CiAgPHN2ZwogICAgdmVyc2lvbj0iMS4xIgogICAgdmlld0JveD0iMCAwIDQwNTkgNDA1OSIKICAgIHdpZHRoPSIyNTZweCIKICAgIGhlaWdodD0iMjU2cHgiCiAgICAKICAgIHhtbDpzcGFjZT0icHJlc2VydmUiIHhtbG5zPSJodHRwOi8vd3d3LnczLm9yZy8yMDAwL3N2ZyIgeG1sbnM6eGxpbms9Imh0dHA6Ly93d3cudzMub3JnLzE5OTkveGxpbmsiCiAgPgogICAgPGRlZnM+CiAgICAgIDxyZWN0IGlkPSJyZWN0LTAiIHdpZHRoPSIxMDAiIGhlaWdodD0iMTAwIiBmaWxsPSIjMDAwMDAwIi8+CiAgICAgIDxwYXRoCiAgICAgICAgaWQ9ImVtcHR5LTAiCiAgICAgICAgZD0iTTAsMjguNnY0Mi45QzAsODcuMywxMi44LDEwMCwyOC42LDEwMGg0Mi45YzE1LjksMCwyOC42LTEyLjgsMjguNi0yOC42VjI4LjZDMTAwLDEyLjcsODcuMiwwLDcxLjQsMEgyOC42IEMxMi44LDAsMCwxMi44LDAsMjguNnoiCiAgICAgICAgZmlsbD0iIzAwMDAwMCIKICAgICAgLz4KICAgICAgPHBhdGggaWQ9ImItMCIgZD0iTTAsMCBMNjYsMCBDODQuNzc3NjgxNSwtMy40NDk0MDQxM2UtMTUgMTAwLDE1LjIyMjMxODUgMTAwLDM0IEwxMDAsNjYgQzEwMCw4NC43Nzc2ODE1IDg0Ljc3NzY4MTUsMTAwIDY2LDEwMCBMMCwxMDAgTDAsMCBaIiB0cmFuc2Zvcm09InJvdGF0ZSgtOTAgNTAgNTApIiBmaWxsPSIjMDAwMDAwIi8+CiAgICAgIDxwYXRoIGlkPSJyLTAiIGQ9Ik0wLDAgTDY2LDAgQzg0Ljc3NzY4MTUsLTMuNDQ5NDA0MTNlLTE1IDEwMCwxNS4yMjIzMTg1IDEwMCwzNCBMMTAwLDY2IEMxMDAsODQuNzc3NjgxNSA4NC43Nzc2ODE1LDEwMCA2NiwxMDAgTDAsMTAwIEwwLDAgWiIgdHJhbnNmb3JtPSJyb3RhdGUoLTE4MCA1MCA1MCkiIGZpbGw9IiMwMDAwMDAiLz4KICAgICAgPHBhdGggaWQ9ImwtMCIgZD0iTTAsMCBMNjYsMCBDODQuNzc3NjgxNSwtMy40NDk0MDQxM2UtMTUgMTAwLDE1LjIyMjMxODUgMTAwLDM0IEwxMDAsNjYgQzEwMCw4NC43Nzc2ODE1IDg0Ljc3NzY4MTUsMTAwIDY2LDEwMCBMMCwxMDAgTDAsMCBaIiBmaWxsPSIjMDAwMDAwIi8+CiAgICAgIDxwYXRoIGlkPSJ0LTAiIGQ9Ik0wLDAgTDY2LDAgQzg0Ljc3NzY4MTUsLTMuNDQ5NDA0MTNlLTE1IDEwMCwxNS4yMjIzMTg1IDEwMCwzNCBMMTAwLDY2IEMxMDAsODQuNzc3NjgxNSA4NC43Nzc2ODE1LDEwMCA2NiwxMDAgTDAsMTAwIEwwLDAgWiIgdHJhbnNmb3JtPSJyb3RhdGUoOTAgNTAgNTApIiBmaWxsPSIjMDAwMDAwIi8+CiAgICAgIDxwYXRoIGlkPSJsLTAiIGQ9Ik0wLDAgTDEwMCwwIEwxMDAsNjYgQzEwMCw4NC43Nzc2ODE1IDg0Ljc3NzY4MTUsMTAwIDY2LDEwMCBMMCwxMDAgTDAsMCBaIiB0cmFuc2Zvcm09InJvdGF0ZSgtOTAgNTAgNTApIiBmaWxsPSIjMDAwMDAwIi8+CiAgICAgIDxwYXRoIGlkPSJsdC0wIiBkPSJNMCwwIEwxMDAsMCBMMTAwLDY2IEMxMDAsODQuNzc3NjgxNSA4NC43Nzc2ODE1LDEwMCA2NiwxMDAgTDAsMTAwIEwwLDAgWiIgZmlsbD0iIzAwMDAwMCIvPgogICAgICA8cGF0aCBpZD0ibGItMCIgZD0iTTAsMCBMMTAwLDAgTDEwMCw2NiBDMTAwLDg0Ljc3NzY4MTUgODQuNzc3NjgxNSwxMDAgNjYsMTAwIEwwLDEwMCBMMCwwIFoiIHRyYW5zZm9ybT0icm90YXRlKC05MCA1MCA1MCkiIGZpbGw9IiMwMDAwMDAiLz4KICAgICAgPHBhdGggaWQ9InJiLTAiIGQ9Ik0wLDAgTDEwMCwwIEwxMDAsNjYgQzEwMCw4NC43Nzc2ODE1IDg0Ljc3NzY4MTUsMTAwIDY2LDEwMCBMMCwxMDAgTDAsMCBaIiB0cmFuc2Zvcm09InJvdGF0ZSgtMTgwIDUwIDUwKSIgZmlsbD0iIzAwMDAwMCIvPgogICAgICA8cGF0aCBpZD0icnQtMCIgZD0iTTAsMCBMMTAwLDAgTDEwMCw2NiBDMTAwLDg0Ljc3NzY4MTUgODQuNzc3NjgxNSwxMDAgNjYsMTAwIEwwLDEwMCBMMCwwIFoiIHRyYW5zZm9ybT0icm90YXRlKDkwIDUwIDUwKSIgZmlsbD0iIzAwMDAwMCIvPgogICAgICA8cGF0aAogICAgICAgIGlkPSJuX2x0LTAiCiAgICAgICAgZD0iTTMwLjUsMlYwSDB2MzAuNWgyQzIsMTQuNywxNC44LDIsMzAuNSwyeiIKICAgICAgICBmaWxsPSIjMDAwMDAwIgogICAgICAvPgogICAgICA8cGF0aAogICAgICAgIGlkPSJuX2xiLTAiCiAgICAgICAgZD0iTTIsNjkuNUgwVjEwMGgzMC41di0yQzE0LjcsOTgsMiw4NS4yLDIsNjkuNXoiCiAgICAgICAgZmlsbD0iIzAwMDAwMCIKICAgICAgLz4KICAgICAgPHBhdGgKICAgICAgICBpZD0ibl9ydC0wIgogICAgICAgIGQ9Ik05OCwzMC41aDJWMEg2OS41djJDODUuMywyLDk4LDE0LjgsOTgsMzAuNXoiCiAgICAgICAgZmlsbD0iIzAwMDAwMCIKICAgICAgLz4KICAgICAgPHBhdGggaWQ9Im5fcmItMCIKICAgICAgICBkPSJNNjkuNSw5OHYySDEwMFY2OS41aC0yQzk4LDg1LjMsODUuMiw5OCw2OS41LDk4eiIKICAgICAgICBmaWxsPSIjMDAwMDAwIgogICAgICAvPgogICAgICA8cGF0aAogICAgICAgIGlkPSJwb2ludC0wIgogICAgICAgIGZpbGw9IiMwMDAwMDAiCiAgICAgICAgZD0iTTYwMC4wMDE3ODYsNDU3LjMyOTMzMyBMNjAwLjAwMTc4NiwyNDIuNjU4MTY3IEM2MDAuMDAxNzg2LDE0Ny4zNzIzNjggNTg3LjAzOTUxNywxMjQuMTIyNzg0IDU4MS40NjQ2MTcsMTE4LjUzNTM4MyBDNTc1Ljg3NzIxNiwxMTIuOTYwNDgzIDU1Mi42Mjc2MzIsOTkuOTk4MjE0MyA0NTcuMzI5MzMzLDk5Ljk5ODIxNDMgTDI0Mi42NzA2NjcsOTkuOTk4MjE0MyBDMTQ3LjM3MjM2OCw5OS45OTgyMTQzIDEyNC4xMjI3ODQsMTEyLjk2MDQ4MyAxMTguNTQ3ODgzLDExOC41MzUzODMgQzExMi45NzI5ODMsMTI0LjEyMjc4NCA5OS45OTgyMTQzLDE0Ny4zNzIzNjggOTkuOTk4MjE0MywyNDIuNjU4MTY3IEw5OS45OTgyMTQzLDQ1Ny4zMjkzMzMgQzk5Ljk5ODIxNDMsNTUyLjYyNzYzMiAxMTIuOTcyOTgzLDU3NS44NzcyMTYgMTE4LjU0Nzg4Myw1ODEuNDY0NjE3IEMxMjQuMTIyNzg0LDU4Ny4wMjcwMTcgMTQ3LjM3MjM2OCw2MDAuMDAxNzg2IDI0Mi42NzA2NjcsNjAwLjAwMTc4NiBMNDU3LjMyOTMzMyw2MDAuMDAxNzg2IEM1NTIuNjI3NjMyLDYwMC4wMDE3ODYgNTc1Ljg3NzIxNiw1ODcuMDI3MDE3IDU4MS40NjQ2MTcsNTgxLjQ2NDYxNyBDNTg3LjAzOTUxNyw1NzUuODc3MjE2IDYwMC4wMDE3ODYsNTUyLjYyNzYzMiA2MDAuMDAxNzg2LDQ1Ny4zMjkzMzMgWiBNNDU3LjMyOTMzMywwIEM2NTMuMzM4MzMzLDAgNzAwLDQ2LjY2MTY2NjggNzAwLDI0Mi42NTgxNjcgQzcwMCw0MzguNjY3MTY3IDcwMCwyNjEuMzMyODMzIDcwMCw0NTcuMzI5MzMzIEM3MDAsNjUzLjMzODMzMyA2NTMuMzM4MzMzLDcwMCA0NTcuMzI5MzMzLDcwMCBDMjYxLjMzMjgzMyw3MDAgNDM4LjY2NzE2Nyw3MDAgMjQyLjY3MDY2Nyw3MDAgQzQ2LjY2MTY2NjgsNzAwIDAsNjUzLjMzODMzMyAwLDQ1Ny4zMjkzMzMgQzAsMjYxLjMzMjgzMyAwLDM1Mi4xMTg3MTIgMCwyNDIuNjU4MTY3IEMwLDQ2LjY2MTY2NjggNDYuNjYxNjY2OCwwIDI0Mi42NzA2NjcsMCBDNDM4LjY2NzE2NywwIDI2MS4zMzI4MzMsMCA0NTcuMzI5MzMzLDAgWiBNMzk1Ljk5NjY2NywyMDAgQzQ4MC4wMDQxNjYsMjAwIDUwMCwyMjAuMDA4MzMyIDUwMCwzMDMuOTkwODM1IEM1MDAsMzg3Ljk5ODMzNCA1MDAsMzEyLjAwMTY2NiA1MDAsMzk1Ljk5NjY2NyBDNTAwLDQ3OS45OTE2NjggNDgwLjAwNDE2Niw1MDAgMzk1Ljk5NjY2Nyw1MDAgQzMxMi4wMDE2NjYsNTAwIDM4Ny45OTgzMzQsNTAwIDMwNC4wMDMzMzMsNTAwIEMyMjAuMDA4MzMyLDUwMCAyMDAsNDc5Ljk5MTY2OCAyMDAsMzk1Ljk5NjY2NyBDMjAwLDMxMi4wMDE2NjYgMjAwLDM1MC45MDYwNjEgMjAwLDMwMy45OTA4MzUgQzIwMCwyMjAuMDA4MzMyIDIyMC4wMDgzMzIsMjAwIDMwNC4wMDMzMzMsMjAwIEMzODcuOTk4MzM0LDIwMCAzMTIuMDAxNjY2LDIwMCAzOTUuOTk2NjY3LDIwMCBaIgogICAgICAvPgogICAgICA8ZyBpZD0idmtfbG9nby0wIj4KICAgICAgICA8cGF0aAogICAgICAgICAgZmlsbD0iIzA3ZiIKICAgICAgICAgIGQ9Ik04My4zMzM0IDM2My4zMzNDODMuMzMzNCAyMzEuMzQgODMuMzMzNCAxNjUuMzQzIDEyNC4zMzggMTI0LjMzOEMxNjUuMzQzIDgzLjMzMzMgMjMxLjM0ICAgICAgICAgICAgICA4My4zMzMzIDM2My4zMzMgODMuMzMzM0gzODYuNjY3QzUxOC42NiA4My4zMzMzIDU4NC42NTcgODMuMzMzMyA2MjUuNjYyIDEyNC4zMzhDNjY2LjY2NyAxNjUuMzQzICAgICAgICAgICAgICA2NjYuNjY3IDIzMS4zNCA2NjYuNjY3IDM2My4zMzNWMzg2LjY2N0M2NjYuNjY3IDUxOC42NiA2NjYuNjY3IDU4NC42NTcgNjI1LjY2MiA2MjUuNjYyQzU4NC42NTcgICAgICAgICAgICAgIDY2Ni42NjcgNTE4LjY2IDY2Ni42NjcgMzg2LjY2NyA2NjYuNjY3SDM2My4zMzNDMjMxLjM0IDY2Ni42NjcgMTY1LjM0MyA2NjYuNjY3IDEyNC4zMzggNjI1LjY2MkM4My4zMzM0ICAgICAgICAgICAgICA1ODQuNjU3IDgzLjMzMzQgNTE4LjY2IDgzLjMzMzQgMzg2LjY2N1YzNjMuMzMzWiIKICAgICAgICAvPgogICAgICAgIDxwYXRoCiAgICAgICAgICBmaWxsPSIjRkZGIgogICAgICAgICAgZD0iTTM5NC45MDcgNTA4LjY4MUMyNjMuMjkzIDUwOC42ODEgMTgzLjQ0MiA0MTcuMzY1IDE4MC4zMTMgMjY1LjYyNUgyNDYuOTcyQzI0OS4wNSAzNzcuMDkgICAgICAgICAgICAgIDI5OS43NjMgNDI0LjMyMyAzMzguNjM4IDQzNC4wMzZWMjY1LjYyNUg0MDIuNTE5VjM2MS44MkM0NDAuMDE2IDM1Ny42NjQgNDc5LjI2NCAzMTMuOTA5ICAgICAgICAgICAgICA0OTIuNDU2IDI2NS42MjVINTU1LjMzM0M1NDUuMjcgMzI1IDUwMi41NDMgMzY4Ljc1NCA0NzIuMzUzIDM4Ni44MDNDNTAyLjU2NiA0MDEuMzk1IDU1MS4xNzcgICAgICAgICAgICAgIDQzOS41OTMgNTY5LjkyNiA1MDguNjgxSDUwMC44MTVDNDg2LjIyMiA0NjIuNDk4IDQ1MC40NzYgNDI2LjcyOCA0MDIuNTQyIDQyMS44NzJWNTA4LjY4MUgzOTQuOTA3WiIKICAgICAgICAvPgogICAgICA8L2c+CiAgICAgIDxjbGlwUGF0aCBpZD0ibG9nby1tYXNrLTAiPgogICAgICAgIDxyZWN0IHg9IjAiIHk9IjAiIHdpZHRoPSI3NTAiIGhlaWdodD0iNzUwIiAvPgogICAgICA8L2NsaXBQYXRoPgogICAgPC9kZWZzPgoKICAgIAogICAgICA8cmVjdAogICAgICAgIHg9IjAiCiAgICAgICAgd2lkdGg9IjQwNTkiCiAgICAgICAgaGVpZ2h0PSI0MDU5IgogICAgICAgIHJ4PSI1NzEiCiAgICAgICAgZmlsbD0iI2ZmZmZmZiIKICAgICAgLz4KCiAgICA8ZyB0cmFuc2Zvcm09InRyYW5zbGF0ZSgzMzIuOTY0ODQzNzUsIDMzMi45NjQ4NDM3NSkgc2NhbGUoMC44NDM3NSkiPgogICAgICA8ZyB0cmFuc2Zvcm09InRyYW5zbGF0ZSg4NzMsMCkiPjx1c2UgeGxpbms6aHJlZj0iI3ItMCIvPjwvZz4KPGcgdHJhbnNmb3JtPSJ0cmFuc2xhdGUoOTcwLDApIj48dXNlIHhsaW5rOmhyZWY9IiNsYi0wIi8+PC9nPgo8ZyB0cmFuc2Zvcm09InRyYW5zbGF0ZSgxMDY3LDApIj48dXNlIHhsaW5rOmhyZWY9IiNuX3JiLTAiLz48L2c+CjxnIHRyYW5zZm9ybT0idHJhbnNsYXRlKDExNjQsMCkiPjx1c2UgeGxpbms6aHJlZj0iI2ItMCIvPjwvZz4KPGcgdHJhbnNmb3JtPSJ0cmFuc2xhdGUoMTM1OCwwKSI+PHVzZSB4bGluazpocmVmPSIjYi0wIi8+PC9nPgo8ZyB0cmFuc2Zvcm09InRyYW5zbGF0ZSgxNTUyLDApIj48dXNlIHhsaW5rOmhyZWY9IiNiLTAiLz48L2c+CjxnIHRyYW5zZm9ybT0idHJhbnNsYXRlKDIxMzQsMCkiPjx1c2UgeGxpbms6aHJlZj0iI3ItMCIvPjwvZz4KPGcgdHJhbnNmb3JtPSJ0cmFuc2xhdGUoMjIzMSwwKSI+PHVzZSB4bGluazpocmVmPSIjcmVjdC0wIi8+PC9nPgo8ZyB0cmFuc2Zvcm09InRyYW5zbGF0ZSgyMzI4LDApIj48dXNlIHhsaW5rOmhyZWY9IiNsYi0wIi8+PC9nPgo8ZyB0cmFuc2Zvcm09InRyYW5zbGF0ZSgyNDI1LDApIj48dXNlIHhsaW5rOmhyZWY9IiNuX3JiLTAiLz48L2c+CjxnIHRyYW5zZm9ybT0idHJhbnNsYXRlKDI1MjIsMCkiPjx1c2UgeGxpbms6aHJlZj0iI2ItMCIvPjwvZz4KPGcgdHJhbnNmb3JtPSJ0cmFuc2xhdGUoMjgxMywwKSI+PHVzZSB4bGluazpocmVmPSIjZW1wdHktMCIvPjwvZz4KPGcgdHJhbnNmb3JtPSJ0cmFuc2xhdGUoMzAwNywwKSI+PHVzZSB4bGluazpocmVmPSIjZW1wdHktMCIvPjwvZz4KPGcgdHJhbnNmb3JtPSJ0cmFuc2xhdGUoNzc2LDk3KSI+PHVzZSB4bGluazpocmVmPSIjYi0wIi8+PC9nPgo8ZyB0cmFuc2Zvcm09InRyYW5zbGF0ZSg5NzAsOTcpIj48dXNlIHhsaW5rOmhyZWY9IiNydC0wIi8+PC9nPgo8ZyB0cmFuc2Zvcm09InRyYW5zbGF0ZSgxMDY3LDk3KSI+PHVzZSB4bGluazpocmVmPSIjcmVjdC0wIi8+PC9nPgo8ZyB0cmFuc2Zvcm09InRyYW5zbGF0ZSgxMTY0LDk3KSI+PHVzZSB4bGluazpocmVmPSIjcmVjdC0wIi8+PC9nPgo8ZyB0cmFuc2Zvcm09InRyYW5zbGF0ZSgxMzU4LDk3KSI+PHVzZSB4bGluazpocmVmPSIjdC0wIi8+PC9nPgo8ZyB0cmFuc2Zvcm09InRyYW5zbGF0ZSgxNTUyLDk3KSI+PHVzZSB4bGluazpocmVmPSIjcmVjdC0wIi8+PC9nPgo8ZyB0cmFuc2Zvcm09InRyYW5zbGF0ZSgxNzQ2LDk3KSI+PHVzZSB4bGluazpocmVmPSIjci0wIi8+PC9nPgo8ZyB0cmFuc2Zvcm09InRyYW5zbGF0ZSgxODQzLDk3KSI+PHVzZSB4bGluazpocmVmPSIjbC0wIi8+PC9nPgo8ZyB0cmFuc2Zvcm09InRyYW5zbGF0ZSgxOTQwLDk3KSI+PHVzZSB4bGluazpocmVmPSIjbl9yYi0wIi8+PC9nPgo8ZyB0cmFuc2Zvcm09InRyYW5zbGF0ZSgyMDM3LDk3KSI+PHVzZSB4bGluazpocmVmPSIjYi0wIi8+PC9nPgo8ZyB0cmFuc2Zvcm09InRyYW5zbGF0ZSgyMzI4LDk3KSI+PHVzZSB4bGluazpocmVmPSIjcmVjdC0wIi8+PC9nPgo8ZyB0cmFuc2Zvcm09InRyYW5zbGF0ZSgyNDI1LDk3KSI+PHVzZSB4bGluazpocmVmPSIjcmVjdC0wIi8+PC9nPgo8ZyB0cmFuc2Zvcm09InRyYW5zbGF0ZSgyNTIyLDk3KSI+PHVzZSB4bGluazpocmVmPSIjcmVjdC0wIi8+PC9nPgo8ZyB0cmFuc2Zvcm09InRyYW5zbGF0ZSgzMTA0LDk3KSI+PHVzZSB4bGluazpocmVmPSIjYi0wIi8+PC9nPgo8ZyB0cmFuc2Zvcm09InRyYW5zbGF0ZSg3NzYsMTk0KSI+PHVzZSB4bGluazpocmVmPSIjcmVjdC0wIi8+PC9nPgo8ZyB0cmFuc2Zvcm09InRyYW5zbGF0ZSg4NzMsMTk0KSI+PHVzZSB4bGluazpocmVmPSIjbC0wIi8+PC9nPgo8ZyB0cmFuc2Zvcm09InRyYW5zbGF0ZSgxMDY3LDE5NCkiPjx1c2UgeGxpbms6aHJlZj0iI3JlY3QtMCIvPjwvZz4KPGcgdHJhbnNmb3JtPSJ0cmFuc2xhdGUoMTE2NCwxOTQpIj48dXNlIHhsaW5rOmhyZWY9IiNsdC0wIi8+PC9nPgo8ZyB0cmFuc2Zvcm09InRyYW5zbGF0ZSgxNTUyLDE5NCkiPjx1c2UgeGxpbms6aHJlZj0iI3QtMCIvPjwvZz4KPGcgdHJhbnNmb3JtPSJ0cmFuc2xhdGUoMTk0MCwxOTQpIj48dXNlIHhsaW5rOmhyZWY9IiNyLTAiLz48L2c+CjxnIHRyYW5zZm9ybT0idHJhbnNsYXRlKDIwMzcsMTk0KSI+PHVzZSB4bGluazpocmVmPSIjcmVjdC0wIi8+PC9nPgo8ZyB0cmFuc2Zvcm09InRyYW5zbGF0ZSgyMTM0LDE5NCkiPjx1c2UgeGxpbms6aHJlZj0iI3JlY3QtMCIvPjwvZz4KPGcgdHJhbnNmb3JtPSJ0cmFuc2xhdGUoMjIzMSwxOTQpIj48dXNlIHhsaW5rOmhyZWY9IiNyZWN0LTAiLz48L2c+CjxnIHRyYW5zZm9ybT0idHJhbnNsYXRlKDIzMjgsMTk0KSI+PHVzZSB4bGluazpocmVmPSIjcmVjdC0wIi8+PC9nPgo8ZyB0cmFuc2Zvcm09InRyYW5zbGF0ZSgyNTIyLDE5NCkiPjx1c2UgeGxpbms6aHJlZj0iI3JlY3QtMCIvPjwvZz4KPGcgdHJhbnNmb3JtPSJ0cmFuc2xhdGUoMjYxOSwxOTQpIj48dXNlIHhsaW5rOmhyZWY9IiNsLTAiLz48L2c+CjxnIHRyYW5zZm9ybT0idHJhbnNsYXRlKDI4MTMsMTk0KSI+PHVzZSB4bGluazpocmVmPSIjZW1wdHktMCIvPjwvZz4KPGcgdHJhbnNmb3JtPSJ0cmFuc2xhdGUoMzEwNCwxOTQpIj48dXNlIHhsaW5rOmhyZWY9IiN0LTAiLz48L2c+CjxnIHRyYW5zZm9ybT0idHJhbnNsYXRlKDc3NiwyOTEpIj48dXNlIHhsaW5rOmhyZWY9IiNyZWN0LTAiLz48L2c+CjxnIHRyYW5zZm9ybT0idHJhbnNsYXRlKDg3MywyOTEpIj48dXNlIHhsaW5rOmhyZWY9IiNuX3JiLTAiLz48L2c+CjxnIHRyYW5zZm9ybT0idHJhbnNsYXRlKDk3MCwyOTEpIj48dXNlIHhsaW5rOmhyZWY9IiNyYi0wIi8+PC9nPgo8ZyB0cmFuc2Zvcm09InRyYW5zbGF0ZSgxMDY3LDI5MSkiPjx1c2UgeGxpbms6aHJlZj0iI3JlY3QtMCIvPjwvZz4KPGcgdHJhbnNmb3JtPSJ0cmFuc2xhdGUoMTg0MywyOTEpIj48dXNlIHhsaW5rOmhyZWY9IiNiLTAiLz48L2c+CjxnIHRyYW5zZm9ybT0idHJhbnNsYXRlKDIzMjgsMjkxKSI+PHVzZSB4bGluazpocmVmPSIjcmVjdC0wIi8+PC9nPgo8ZyB0cmFuc2Zvcm09InRyYW5zbGF0ZSgyNDI1LDI5MSkiPjx1c2UgeGxpbms6aHJlZj0iI25fcmItMCIvPjwvZz4KPGcgdHJhbnNmb3JtPSJ0cmFuc2xhdGUoMjUyMiwyOTEpIj48dXNlIHhsaW5rOmhyZWY9IiNyZWN0LTAiLz48L2c+CjxnIHRyYW5zZm9ybT0idHJhbnNsYXRlKDI3MTYsMjkxKSI+PHVzZSB4bGluazpocmVmPSIjZW1wdHktMCIvPjwvZz4KPGcgdHJhbnNmb3JtPSJ0cmFuc2xhdGUoMzAwNywyOTEpIj48dXNlIHhsaW5rOmhyZWY9IiNlbXB0eS0wIi8+PC9nPgo8ZyB0cmFuc2Zvcm09InRyYW5zbGF0ZSg3NzYsMzg4KSI+PHVzZSB4bGluazpocmVmPSIjcmVjdC0wIi8+PC9nPgo8ZyB0cmFuc2Zvcm09InRyYW5zbGF0ZSg4NzMsMzg4KSI+PHVzZSB4bGluazpocmVmPSIjcmVjdC0wIi8+PC9nPgo8ZyB0cmFuc2Zvcm09InRyYW5zbGF0ZSg5NzAsMzg4KSI+PHVzZSB4bGluazpocmVmPSIjcmVjdC0wIi8+PC9nPgo8ZyB0cmFuc2Zvcm09InRyYW5zbGF0ZSgxMDY3LDM4OCkiPjx1c2UgeGxpbms6aHJlZj0iI2x0LTAiLz48L2c+CjxnIHRyYW5zZm9ybT0idHJhbnNsYXRlKDE0NTUsMzg4KSI+PHVzZSB4bGluazpocmVmPSIjYi0wIi8+PC9nPgo8ZyB0cmFuc2Zvcm09InRyYW5zbGF0ZSgxNTUyLDM4OCkiPjx1c2UgeGxpbms6aHJlZj0iI25fcmItMCIvPjwvZz4KPGcgdHJhbnNmb3JtPSJ0cmFuc2xhdGUoMTY0OSwzODgpIj48dXNlIHhsaW5rOmhyZWY9IiNiLTAiLz48L2c+CjxnIHRyYW5zZm9ybT0idHJhbnNsYXRlKDE4NDMsMzg4KSI+PHVzZSB4bGluazpocmVmPSIjcmVjdC0wIi8+PC9nPgo8ZyB0cmFuc2Zvcm09InRyYW5zbGF0ZSgyMjMxLDM4OCkiPjx1c2UgeGxpbms6aHJlZj0iI3JiLTAiLz48L2c+CjxnIHRyYW5zZm9ybT0idHJhbnNsYXRlKDIzMjgsMzg4KSI+PHVzZSB4bGluazpocmVmPSIjcmVjdC0wIi8+PC9nPgo8ZyB0cmFuc2Zvcm09InRyYW5zbGF0ZSgyNDI1LDM4OCkiPjx1c2UgeGxpbms6aHJlZj0iI3JlY3QtMCIvPjwvZz4KPGcgdHJhbnNmb3JtPSJ0cmFuc2xhdGUoMjUyMiwzODgpIj48dXNlIHhsaW5rOmhyZWY9IiNyZWN0LTAiLz48L2c+CjxnIHRyYW5zZm9ybT0idHJhbnNsYXRlKDI2MTksMzg4KSI+PHVzZSB4bGluazpocmVmPSIjbC0wIi8+PC9nPgo8ZyB0cmFuc2Zvcm09InRyYW5zbGF0ZSgyODEzLDM4OCkiPjx1c2UgeGxpbms6aHJlZj0iI2VtcHR5LTAiLz48L2c+CjxnIHRyYW5zZm9ybT0idHJhbnNsYXRlKDMxMDQsMzg4KSI+PHVzZSB4bGluazpocmVmPSIjYi0wIi8+PC9nPgo8ZyB0cmFuc2Zvcm09InRyYW5zbGF0ZSg3NzYsNDg1KSI+PHVzZSB4bGluazpocmVmPSIjcmVjdC0wIi8+PC9nPgo8ZyB0cmFuc2Zvcm09InRyYW5zbGF0ZSg4NzMsNDg1KSI+PHVzZSB4bGluazpocmVmPSIjcmVjdC0wIi8+PC9nPgo8ZyB0cmFuc2Zvcm09InRyYW5zbGF0ZSg5NzAsNDg1KSI+PHVzZSB4bGluazpocmVmPSIjcmVjdC0wIi8+PC9nPgo8ZyB0cmFuc2Zvcm09InRyYW5zbGF0ZSgxNDU1LDQ4NSkiPjx1c2UgeGxpbms6aHJlZj0iI3J0LTAiLz48L2c+CjxnIHRyYW5zZm9ybT0idHJhbnNsYXRlKDE1NTIsNDg1KSI+PHVzZSB4bGluazpocmVmPSIjcmVjdC0wIi8+PC9nPgo8ZyB0cmFuc2Zvcm09InRyYW5zbGF0ZSgxNjQ5LDQ4NSkiPjx1c2UgeGxpbms6aHJlZj0iI2x0LTAiLz48L2c+CjxnIHRyYW5zZm9ybT0idHJhbnNsYXRlKDE4NDMsNDg1KSI+PHVzZSB4bGluazpocmVmPSIjdC0wIi8+PC9nPgo8ZyB0cmFuc2Zvcm09InRyYW5zbGF0ZSgyMDM3LDQ4NSkiPjx1c2UgeGxpbms6aHJlZj0iI2VtcHR5LTAiLz48L2c+CjxnIHRyYW5zZm9ybT0idHJhbnNsYXRlKDIyMzEsNDg1KSI+PHVzZSB4bGluazpocmVmPSIjdC0wIi8+PC9nPgo8ZyB0cmFuc2Zvcm09InRyYW5zbGF0ZSgyNDI1LDQ4NSkiPjx1c2UgeGxpbms6aHJlZj0iI3QtMCIvPjwvZz4KPGcgdHJhbnNmb3JtPSJ0cmFuc2xhdGUoMjkxMCw0ODUpIj48dXNlIHhsaW5rOmhyZWY9IiNiLTAiLz48L2c+CjxnIHRyYW5zZm9ybT0idHJhbnNsYXRlKDMxMDQsNDg1KSI+PHVzZSB4bGluazpocmVmPSIjcmVjdC0wIi8+PC9nPgo8ZyB0cmFuc2Zvcm09InRyYW5zbGF0ZSg3NzYsNTgyKSI+PHVzZSB4bGluazpocmVmPSIjdC0wIi8+PC9nPgo8ZyB0cmFuc2Zvcm09InRyYW5zbGF0ZSg5NzAsNTgyKSI+PHVzZSB4bGluazpocmVmPSIjcmVjdC0wIi8+PC9nPgo8ZyB0cmFuc2Zvcm09InRyYW5zbGF0ZSgxMTY0LDU4MikiPjx1c2UgeGxpbms6aHJlZj0iI2ItMCIvPjwvZz4KPGcgdHJhbnNmb3JtPSJ0cmFuc2xhdGUoMTM1OCw1ODIpIj48dXNlIHhsaW5rOmhyZWY9IiNlbXB0eS0wIi8+PC9nPgo8ZyB0cmFuc2Zvcm09InRyYW5zbGF0ZSgxNTUyLDU4MikiPjx1c2UgeGxpbms6aHJlZj0iI3JlY3QtMCIvPjwvZz4KPGcgdHJhbnNmb3JtPSJ0cmFuc2xhdGUoMTc0Niw1ODIpIj48dXNlIHhsaW5rOmhyZWY9IiNiLTAiLz48L2c+CjxnIHRyYW5zZm9ybT0idHJhbnNsYXRlKDE5NDAsNTgyKSI+PHVzZSB4bGluazpocmVmPSIjZW1wdHktMCIvPjwvZz4KPGcgdHJhbnNmb3JtPSJ0cmFuc2xhdGUoMjAzNyw1ODIpIj48dXNlIHhsaW5rOmhyZWY9IiNuX3JiLTAiLz48L2c+CjxnIHRyYW5zZm9ybT0idHJhbnNsYXRlKDIxMzQsNTgyKSI+PHVzZSB4bGluazpocmVmPSIjYi0wIi8+PC9nPgo8ZyB0cmFuc2Zvcm09InRyYW5zbGF0ZSgyMzI4LDU4MikiPjx1c2UgeGxpbms6aHJlZj0iI2VtcHR5LTAiLz48L2c+CjxnIHRyYW5zZm9ybT0idHJhbnNsYXRlKDI1MjIsNTgyKSI+PHVzZSB4bGluazpocmVmPSIjZW1wdHktMCIvPjwvZz4KPGcgdHJhbnNmb3JtPSJ0cmFuc2xhdGUoMjYxOSw1ODIpIj48dXNlIHhsaW5rOmhyZWY9IiNuX3JiLTAiLz48L2c+CjxnIHRyYW5zZm9ybT0idHJhbnNsYXRlKDI3MTYsNTgyKSI+PHVzZSB4bGluazpocmVmPSIjYi0wIi8+PC9nPgo8ZyB0cmFuc2Zvcm09InRyYW5zbGF0ZSgyOTEwLDU4MikiPjx1c2UgeGxpbms6aHJlZj0iI3QtMCIvPjwvZz4KPGcgdHJhbnNmb3JtPSJ0cmFuc2xhdGUoMzEwNCw1ODIpIj48dXNlIHhsaW5rOmhyZWY9IiNyZWN0LTAiLz48L2c+CjxnIHRyYW5zZm9ybT0idHJhbnNsYXRlKDc3Niw2NzkpIj48dXNlIHhsaW5rOmhyZWY9IiNuX3JiLTAiLz48L2c+CjxnIHRyYW5zZm9ybT0idHJhbnNsYXRlKDg3Myw2NzkpIj48dXNlIHhsaW5rOmhyZWY9IiNyYi0wIi8+PC9nPgo8ZyB0cmFuc2Zvcm09InRyYW5zbGF0ZSg5NzAsNjc5KSI+PHVzZSB4bGluazpocmVmPSIjcmVjdC0wIi8+PC9nPgo8ZyB0cmFuc2Zvcm09InRyYW5zbGF0ZSgxMTY0LDY3OSkiPjx1c2UgeGxpbms6aHJlZj0iI3JlY3QtMCIvPjwvZz4KPGcgdHJhbnNmb3JtPSJ0cmFuc2xhdGUoMTU1Miw2NzkpIj48dXNlIHhsaW5rOmhyZWY9IiNyZWN0LTAiLz48L2c+CjxnIHRyYW5zZm9ybT0idHJhbnNsYXRlKDE2NDksNjc5KSI+PHVzZSB4bGluazpocmVmPSIjbl9yYi0wIi8+PC9nPgo8ZyB0cmFuc2Zvcm09InRyYW5zbGF0ZSgxNzQ2LDY3OSkiPjx1c2UgeGxpbms6aHJlZj0iI3JlY3QtMCIvPjwvZz4KPGcgdHJhbnNmb3JtPSJ0cmFuc2xhdGUoMjAzNyw2NzkpIj48dXNlIHhsaW5rOmhyZWY9IiNyYi0wIi8+PC9nPgo8ZyB0cmFuc2Zvcm09InRyYW5zbGF0ZSgyMTM0LDY3OSkiPjx1c2UgeGxpbms6aHJlZj0iI3JlY3QtMCIvPjwvZz4KPGcgdHJhbnNmb3JtPSJ0cmFuc2xhdGUoMjIzMSw2NzkpIj48dXNlIHhsaW5rOmhyZWY9IiNsYi0wIi8+PC9nPgo8ZyB0cmFuc2Zvcm09InRyYW5zbGF0ZSgyNjE5LDY3OSkiPjx1c2UgeGxpbms6aHJlZj0iI3JiLTAiLz48L2c+CjxnIHRyYW5zZm9ybT0idHJhbnNsYXRlKDI3MTYsNjc5KSI+PHVzZSB4bGluazpocmVmPSIjcmVjdC0wIi8+PC9nPgo8ZyB0cmFuc2Zvcm09InRyYW5zbGF0ZSgzMTA0LDY3OSkiPjx1c2UgeGxpbms6aHJlZj0iI3JlY3QtMCIvPjwvZz4KPGcgdHJhbnNmb3JtPSJ0cmFuc2xhdGUoMTk0LDc3NikiPjx1c2UgeGxpbms6aHJlZj0iI2VtcHR5LTAiLz48L2c+CjxnIHRyYW5zZm9ybT0idHJhbnNsYXRlKDQ4NSw3NzYpIj48dXNlIHhsaW5rOmhyZWY9IiNyLTAiLz48L2c+CjxnIHRyYW5zZm9ybT0idHJhbnNsYXRlKDU4Miw3NzYpIj48dXNlIHhsaW5rOmhyZWY9IiNyZWN0LTAiLz48L2c+CjxnIHRyYW5zZm9ybT0idHJhbnNsYXRlKDY3OSw3NzYpIj48dXNlIHhsaW5rOmhyZWY9IiNyZWN0LTAiLz48L2c+CjxnIHRyYW5zZm9ybT0idHJhbnNsYXRlKDc3Niw3NzYpIj48dXNlIHhsaW5rOmhyZWY9IiNyZWN0LTAiLz48L2c+CjxnIHRyYW5zZm9ybT0idHJhbnNsYXRlKDg3Myw3NzYpIj48dXNlIHhsaW5rOmhyZWY9IiNyZWN0LTAiLz48L2c+CjxnIHRyYW5zZm9ybT0idHJhbnNsYXRlKDk3MCw3NzYpIj48dXNlIHhsaW5rOmhyZWY9IiNyZWN0LTAiLz48L2c+CjxnIHRyYW5zZm9ybT0idHJhbnNsYXRlKDEwNjcsNzc2KSI+PHVzZSB4bGluazpocmVmPSIjbl9yYi0wIi8+PC9nPgo8ZyB0cmFuc2Zvcm09InRyYW5zbGF0ZSgxMTY0LDc3NikiPjx1c2UgeGxpbms6aHJlZj0iI3JlY3QtMCIvPjwvZz4KPGcgdHJhbnNmb3JtPSJ0cmFuc2xhdGUoMTI2MSw3NzYpIj48dXNlIHhsaW5rOmhyZWY9IiNyZWN0LTAiLz48L2c+CjxnIHRyYW5zZm9ybT0idHJhbnNsYXRlKDEzNTgsNzc2KSI+PHVzZSB4bGluazpocmVmPSIjbGItMCIvPjwvZz4KPGcgdHJhbnNmb3JtPSJ0cmFuc2xhdGUoMTU1Miw3NzYpIj48dXNlIHhsaW5rOmhyZWY9IiNydC0wIi8+PC9nPgo8ZyB0cmFuc2Zvcm09InRyYW5zbGF0ZSgxNjQ5LDc3NikiPjx1c2UgeGxpbms6aHJlZj0iI3JlY3QtMCIvPjwvZz4KPGcgdHJhbnNmb3JtPSJ0cmFuc2xhdGUoMTc0Niw3NzYpIj48dXNlIHhsaW5rOmhyZWY9IiNyZWN0LTAiLz48L2c+CjxnIHRyYW5zZm9ybT0idHJhbnNsYXRlKDIwMzcsNzc2KSI+PHVzZSB4bGluazpocmVmPSIjcmVjdC0wIi8+PC9nPgo8ZyB0cmFuc2Zvcm09InRyYW5zbGF0ZSgyMjMxLDc3NikiPjx1c2UgeGxpbms6aHJlZj0iI3JlY3QtMCIvPjwvZz4KPGcgdHJhbnNmb3JtPSJ0cmFuc2xhdGUoMjUyMiw3NzYpIj48dXNlIHhsaW5rOmhyZWY9IiNuX3JiLTAiLz48L2c+CjxnIHRyYW5zZm9ybT0idHJhbnNsYXRlKDI2MTksNzc2KSI+PHVzZSB4bGluazpocmVmPSIjcmVjdC0wIi8+PC9nPgo8ZyB0cmFuc2Zvcm09InRyYW5zbGF0ZSgyNzE2LDc3NikiPjx1c2UgeGxpbms6aHJlZj0iI3JlY3QtMCIvPjwvZz4KPGcgdHJhbnNmb3JtPSJ0cmFuc2xhdGUoMzAwNyw3NzYpIj48dXNlIHhsaW5rOmhyZWY9IiNuX3JiLTAiLz48L2c+CjxnIHRyYW5zZm9ybT0idHJhbnNsYXRlKDMxMDQsNzc2KSI+PHVzZSB4bGluazpocmVmPSIjcmVjdC0wIi8+PC9nPgo8ZyB0cmFuc2Zvcm09InRyYW5zbGF0ZSgzMjAxLDc3NikiPjx1c2UgeGxpbms6aHJlZj0iI2wtMCIvPjwvZz4KPGcgdHJhbnNmb3JtPSJ0cmFuc2xhdGUoMzI5OCw3NzYpIj48dXNlIHhsaW5rOmhyZWY9IiNuX3JiLTAiLz48L2c+CjxnIHRyYW5zZm9ybT0idHJhbnNsYXRlKDMzOTUsNzc2KSI+PHVzZSB4bGluazpocmVmPSIjcmItMCIvPjwvZz4KPGcgdHJhbnNmb3JtPSJ0cmFuc2xhdGUoMzQ5Miw3NzYpIj48dXNlIHhsaW5rOmhyZWY9IiNyZWN0LTAiLz48L2c+CjxnIHRyYW5zZm9ybT0idHJhbnNsYXRlKDM1ODksNzc2KSI+PHVzZSB4bGluazpocmVmPSIjcmVjdC0wIi8+PC9nPgo8ZyB0cmFuc2Zvcm09InRyYW5zbGF0ZSgzNjg2LDc3NikiPjx1c2UgeGxpbms6aHJlZj0iI3JlY3QtMCIvPjwvZz4KPGcgdHJhbnNmb3JtPSJ0cmFuc2xhdGUoMzc4Myw3NzYpIj48dXNlIHhsaW5rOmhyZWY9IiNsLTAiLz48L2c+CjxnIHRyYW5zZm9ybT0idHJhbnNsYXRlKDAsODczKSI+PHVzZSB4bGluazpocmVmPSIjYi0wIi8+PC9nPgo8ZyB0cmFuc2Zvcm09InRyYW5zbGF0ZSgyOTEsODczKSI+PHVzZSB4bGluazpocmVmPSIjZW1wdHktMCIvPjwvZz4KPGcgdHJhbnNmb3JtPSJ0cmFuc2xhdGUoNzc2LDg3MykiPjx1c2UgeGxpbms6aHJlZj0iI3JlY3QtMCIvPjwvZz4KPGcgdHJhbnNmb3JtPSJ0cmFuc2xhdGUoODczLDg3MykiPjx1c2UgeGxpbms6aHJlZj0iI3JlY3QtMCIvPjwvZz4KPGcgdHJhbnNmb3JtPSJ0cmFuc2xhdGUoOTcwLDg3MykiPjx1c2UgeGxpbms6aHJlZj0iI3JlY3QtMCIvPjwvZz4KPGcgdHJhbnNmb3JtPSJ0cmFuc2xhdGUoMTA2Nyw4NzMpIj48dXNlIHhsaW5rOmhyZWY9IiNyZWN0LTAiLz48L2c+CjxnIHRyYW5zZm9ybT0idHJhbnNsYXRlKDExNjQsODczKSI+PHVzZSB4bGluazpocmVmPSIjcmVjdC0wIi8+PC9nPgo8ZyB0cmFuc2Zvcm09InRyYW5zbGF0ZSgxMzU4LDg3MykiPjx1c2UgeGxpbms6aHJlZj0iI3QtMCIvPjwvZz4KPGcgdHJhbnNmb3JtPSJ0cmFuc2xhdGUoMTY0OSw4NzMpIj48dXNlIHhsaW5rOmhyZWY9IiNyZWN0LTAiLz48L2c+CjxnIHRyYW5zZm9ybT0idHJhbnNsYXRlKDE3NDYsODczKSI+PHVzZSB4bGluazpocmVmPSIjbHQtMCIvPjwvZz4KPGcgdHJhbnNmb3JtPSJ0cmFuc2xhdGUoMjAzNyw4NzMpIj48dXNlIHhsaW5rOmhyZWY9IiNyZWN0LTAiLz48L2c+CjxnIHRyYW5zZm9ybT0idHJhbnNsYXRlKDIyMzEsODczKSI+PHVzZSB4bGluazpocmVmPSIjcmVjdC0wIi8+PC9nPgo8ZyB0cmFuc2Zvcm09InRyYW5zbGF0ZSgyMzI4LDg3MykiPjx1c2UgeGxpbms6aHJlZj0iI2xiLTAiLz48L2c+CjxnIHRyYW5zZm9ybT0idHJhbnNsYXRlKDI0MjUsODczKSI+PHVzZSB4bGluazpocmVmPSIjbl9yYi0wIi8+PC9nPgo8ZyB0cmFuc2Zvcm09InRyYW5zbGF0ZSgyNTIyLDg3MykiPjx1c2UgeGxpbms6aHJlZj0iI3JiLTAiLz48L2c+CjxnIHRyYW5zZm9ybT0idHJhbnNsYXRlKDI2MTksODczKSI+PHVzZSB4bGluazpocmVmPSIjcmVjdC0wIi8+PC9nPgo8ZyB0cmFuc2Zvcm09InRyYW5zbGF0ZSgyNzE2LDg3MykiPjx1c2UgeGxpbms6aHJlZj0iI3JlY3QtMCIvPjwvZz4KPGcgdHJhbnNmb3JtPSJ0cmFuc2xhdGUoMjgxMyw4NzMpIj48dXNlIHhsaW5rOmhyZWY9IiNyZWN0LTAiLz48L2c+CjxnIHRyYW5zZm9ybT0idHJhbnNsYXRlKDI5MTAsODczKSI+PHVzZSB4bGluazpocmVmPSIjcmVjdC0wIi8+PC9nPgo8ZyB0cmFuc2Zvcm09InRyYW5zbGF0ZSgzMDA3LDg3MykiPjx1c2UgeGxpbms6aHJlZj0iI3JlY3QtMCIvPjwvZz4KPGcgdHJhbnNmb3JtPSJ0cmFuc2xhdGUoMzEwNCw4NzMpIj48dXNlIHhsaW5rOmhyZWY9IiNsdC0wIi8+PC9nPgo8ZyB0cmFuc2Zvcm09InRyYW5zbGF0ZSgzMjAxLDg3MykiPjx1c2UgeGxpbms6aHJlZj0iI25fcmItMCIvPjwvZz4KPGcgdHJhbnNmb3JtPSJ0cmFuc2xhdGUoMzI5OCw4NzMpIj48dXNlIHhsaW5rOmhyZWY9IiNyYi0wIi8+PC9nPgo8ZyB0cmFuc2Zvcm09InRyYW5zbGF0ZSgzMzk1LDg3MykiPjx1c2UgeGxpbms6aHJlZj0iI2x0LTAiLz48L2c+CjxnIHRyYW5zZm9ybT0idHJhbnNsYXRlKDM2ODYsODczKSI+PHVzZSB4bGluazpocmVmPSIjcmVjdC0wIi8+PC9nPgo8ZyB0cmFuc2Zvcm09InRyYW5zbGF0ZSgzODgwLDg3MykiPjx1c2UgeGxpbms6aHJlZj0iI2ItMCIvPjwvZz4KPGcgdHJhbnNmb3JtPSJ0cmFuc2xhdGUoMCw5NzApIj48dXNlIHhsaW5rOmhyZWY9IiNydC0wIi8+PC9nPgo8ZyB0cmFuc2Zvcm09InRyYW5zbGF0ZSg5Nyw5NzApIj48dXNlIHhsaW5rOmhyZWY9IiNsLTAiLz48L2c+CjxnIHRyYW5zZm9ybT0idHJhbnNsYXRlKDU4Miw5NzApIj48dXNlIHhsaW5rOmhyZWY9IiNyLTAiLz48L2c+CjxnIHRyYW5zZm9ybT0idHJhbnNsYXRlKDY3OSw5NzApIj48dXNlIHhsaW5rOmhyZWY9IiNyZWN0LTAiLz48L2c+CjxnIHRyYW5zZm9ybT0idHJhbnNsYXRlKDc3Niw5NzApIj48dXNlIHhsaW5rOmhyZWY9IiNyZWN0LTAiLz48L2c+CjxnIHRyYW5zZm9ybT0idHJhbnNsYXRlKDk3MCw5NzApIj48dXNlIHhsaW5rOmhyZWY9IiNydC0wIi8+PC9nPgo8ZyB0cmFuc2Zvcm09InRyYW5zbGF0ZSgxMDY3LDk3MCkiPjx1c2UgeGxpbms6aHJlZj0iI3JlY3QtMCIvPjwvZz4KPGcgdHJhbnNmb3JtPSJ0cmFuc2xhdGUoMTE2NCw5NzApIj48dXNlIHhsaW5rOmhyZWY9IiNsdC0wIi8+PC9nPgo8ZyB0cmFuc2Zvcm09InRyYW5zbGF0ZSgxNDU1LDk3MCkiPjx1c2UgeGxpbms6aHJlZj0iI3ItMCIvPjwvZz4KPGcgdHJhbnNmb3JtPSJ0cmFuc2xhdGUoMTU1Miw5NzApIj48dXNlIHhsaW5rOmhyZWY9IiNyZWN0LTAiLz48L2c+CjxnIHRyYW5zZm9ybT0idHJhbnNsYXRlKDE2NDksOTcwKSI+PHVzZSB4bGluazpocmVmPSIjcmVjdC0wIi8+PC9nPgo8ZyB0cmFuc2Zvcm09InRyYW5zbGF0ZSgxODQzLDk3MCkiPjx1c2UgeGxpbms6aHJlZj0iI2ItMCIvPjwvZz4KPGcgdHJhbnNmb3JtPSJ0cmFuc2xhdGUoMjAzNyw5NzApIj48dXNlIHhsaW5rOmhyZWY9IiNyZWN0LTAiLz48L2c+CjxnIHRyYW5zZm9ybT0idHJhbnNsYXRlKDIyMzEsOTcwKSI+PHVzZSB4bGluazpocmVmPSIjcnQtMCIvPjwvZz4KPGcgdHJhbnNmb3JtPSJ0cmFuc2xhdGUoMjMyOCw5NzApIj48dXNlIHhsaW5rOmhyZWY9IiNyZWN0LTAiLz48L2c+CjxnIHRyYW5zZm9ybT0idHJhbnNsYXRlKDI0MjUsOTcwKSI+PHVzZSB4bGluazpocmVmPSIjcmVjdC0wIi8+PC9nPgo8ZyB0cmFuc2Zvcm09InRyYW5zbGF0ZSgyNTIyLDk3MCkiPjx1c2UgeGxpbms6aHJlZj0iI3JlY3QtMCIvPjwvZz4KPGcgdHJhbnNmb3JtPSJ0cmFuc2xhdGUoMjYxOSw5NzApIj48dXNlIHhsaW5rOmhyZWY9IiNsdC0wIi8+PC9nPgo8ZyB0cmFuc2Zvcm09InRyYW5zbGF0ZSgzMDA3LDk3MCkiPjx1c2UgeGxpbms6aHJlZj0iI3JlY3QtMCIvPjwvZz4KPGcgdHJhbnNmb3JtPSJ0cmFuc2xhdGUoMzEwNCw5NzApIj48dXNlIHhsaW5rOmhyZWY9IiNuX3JiLTAiLz48L2c+CjxnIHRyYW5zZm9ybT0idHJhbnNsYXRlKDMyMDEsOTcwKSI+PHVzZSB4bGluazpocmVmPSIjcmItMCIvPjwvZz4KPGcgdHJhbnNmb3JtPSJ0cmFuc2xhdGUoMzI5OCw5NzApIj48dXNlIHhsaW5rOmhyZWY9IiNsdC0wIi8+PC9nPgo8ZyB0cmFuc2Zvcm09InRyYW5zbGF0ZSgzNDkyLDk3MCkiPjx1c2UgeGxpbms6aHJlZj0iI3JiLTAiLz48L2c+CjxnIHRyYW5zZm9ybT0idHJhbnNsYXRlKDM1ODksOTcwKSI+PHVzZSB4bGluazpocmVmPSIjcmVjdC0wIi8+PC9nPgo8ZyB0cmFuc2Zvcm09InRyYW5zbGF0ZSgzNjg2LDk3MCkiPjx1c2UgeGxpbms6aHJlZj0iI2x0LTAiLz48L2c+CjxnIHRyYW5zZm9ybT0idHJhbnNsYXRlKDM4ODAsOTcwKSI+PHVzZSB4bGluazpocmVmPSIjcmVjdC0wIi8+PC9nPgo8ZyB0cmFuc2Zvcm09InRyYW5zbGF0ZSg0ODUsMTA2NykiPjx1c2UgeGxpbms6aHJlZj0iI2VtcHR5LTAiLz48L2c+CjxnIHRyYW5zZm9ybT0idHJhbnNsYXRlKDc3NiwxMDY3KSI+PHVzZSB4bGluazpocmVmPSIjcmVjdC0wIi8+PC9nPgo8ZyB0cmFuc2Zvcm09InRyYW5zbGF0ZSg4NzMsMTA2NykiPjx1c2UgeGxpbms6aHJlZj0iI2wtMCIvPjwvZz4KPGcgdHJhbnNmb3JtPSJ0cmFuc2xhdGUoMTM1OCwxMDY3KSI+PHVzZSB4bGluazpocmVmPSIjZW1wdHktMCIvPjwvZz4KPGcgdHJhbnNmb3JtPSJ0cmFuc2xhdGUoMTY0OSwxMDY3KSI+PHVzZSB4bGluazpocmVmPSIjcmVjdC0wIi8+PC9nPgo8ZyB0cmFuc2Zvcm09InRyYW5zbGF0ZSgxNzQ2LDEwNjcpIj48dXNlIHhsaW5rOmhyZWY9IiNuX3JiLTAiLz48L2c+CjxnIHRyYW5zZm9ybT0idHJhbnNsYXRlKDE4NDMsMTA2NykiPjx1c2UgeGxpbms6aHJlZj0iI3JlY3QtMCIvPjwvZz4KPGcgdHJhbnNmb3JtPSJ0cmFuc2xhdGUoMjAzNywxMDY3KSI+PHVzZSB4bGluazpocmVmPSIjcnQtMCIvPjwvZz4KPGcgdHJhbnNmb3JtPSJ0cmFuc2xhdGUoMjEzNCwxMDY3KSI+PHVzZSB4bGluazpocmVmPSIjbC0wIi8+PC9nPgo8ZyB0cmFuc2Zvcm09InRyYW5zbGF0ZSgyMzI4LDEwNjcpIj48dXNlIHhsaW5rOmhyZWY9IiNyZWN0LTAiLz48L2c+CjxnIHRyYW5zZm9ybT0idHJhbnNsYXRlKDI1MjIsMTA2NykiPjx1c2UgeGxpbms6aHJlZj0iI3QtMCIvPjwvZz4KPGcgdHJhbnNmb3JtPSJ0cmFuc2xhdGUoMjcxNiwxMDY3KSI+PHVzZSB4bGluazpocmVmPSIjZW1wdHktMCIvPjwvZz4KPGcgdHJhbnNmb3JtPSJ0cmFuc2xhdGUoMjkxMCwxMDY3KSI+PHVzZSB4bGluazpocmVmPSIjci0wIi8+PC9nPgo8ZyB0cmFuc2Zvcm09InRyYW5zbGF0ZSgzMDA3LDEwNjcpIj48dXNlIHhsaW5rOmhyZWY9IiNyZWN0LTAiLz48L2c+CjxnIHRyYW5zZm9ybT0idHJhbnNsYXRlKDMxMDQsMTA2NykiPjx1c2UgeGxpbms6aHJlZj0iI3JlY3QtMCIvPjwvZz4KPGcgdHJhbnNmb3JtPSJ0cmFuc2xhdGUoMzIwMSwxMDY3KSI+PHVzZSB4bGluazpocmVmPSIjcmVjdC0wIi8+PC9nPgo8ZyB0cmFuc2Zvcm09InRyYW5zbGF0ZSgzNDkyLDEwNjcpIj48dXNlIHhsaW5rOmhyZWY9IiNydC0wIi8+PC9nPgo8ZyB0cmFuc2Zvcm09InRyYW5zbGF0ZSgzNTg5LDEwNjcpIj48dXNlIHhsaW5rOmhyZWY9IiNsdC0wIi8+PC9nPgo8ZyB0cmFuc2Zvcm09InRyYW5zbGF0ZSgzODgwLDEwNjcpIj48dXNlIHhsaW5rOmhyZWY9IiNyZWN0LTAiLz48L2c+CjxnIHRyYW5zZm9ybT0idHJhbnNsYXRlKDAsMTE2NCkiPjx1c2UgeGxpbms6aHJlZj0iI3JiLTAiLz48L2c+CjxnIHRyYW5zZm9ybT0idHJhbnNsYXRlKDk3LDExNjQpIj48dXNlIHhsaW5rOmhyZWY9IiNsLTAiLz48L2c+CjxnIHRyYW5zZm9ybT0idHJhbnNsYXRlKDU4MiwxMTY0KSI+PHVzZSB4bGluazpocmVmPSIjci0wIi8+PC9nPgo8ZyB0cmFuc2Zvcm09InRyYW5zbGF0ZSg2NzksMTE2NCkiPjx1c2UgeGxpbms6aHJlZj0iI3JlY3QtMCIvPjwvZz4KPGcgdHJhbnNmb3JtPSJ0cmFuc2xhdGUoNzc2LDExNjQpIj48dXNlIHhsaW5rOmhyZWY9IiNyZWN0LTAiLz48L2c+CjxnIHRyYW5zZm9ybT0idHJhbnNsYXRlKDk3MCwxMTY0KSI+PHVzZSB4bGluazpocmVmPSIjci0wIi8+PC9nPgo8ZyB0cmFuc2Zvcm09InRyYW5zbGF0ZSgxMDY3LDExNjQpIj48dXNlIHhsaW5rOmhyZWY9IiNyZWN0LTAiLz48L2c+CjxnIHRyYW5zZm9ybT0idHJhbnNsYXRlKDExNjQsMTE2NCkiPjx1c2UgeGxpbms6aHJlZj0iI3JlY3QtMCIvPjwvZz4KPGcgdHJhbnNmb3JtPSJ0cmFuc2xhdGUoMTI2MSwxMTY0KSI+PHVzZSB4bGluazpocmVmPSIjbC0wIi8+PC9nPgo8ZyB0cmFuc2Zvcm09InRyYW5zbGF0ZSgxNTUyLDExNjQpIj48dXNlIHhsaW5rOmhyZWY9IiNuX3JiLTAiLz48L2c+CjxnIHRyYW5zZm9ybT0idHJhbnNsYXRlKDE2NDksMTE2NCkiPjx1c2UgeGxpbms6aHJlZj0iI3JlY3QtMCIvPjwvZz4KPGcgdHJhbnNmb3JtPSJ0cmFuc2xhdGUoMTc0NiwxMTY0KSI+PHVzZSB4bGluazpocmVmPSIjcmVjdC0wIi8+PC9nPgo8ZyB0cmFuc2Zvcm09InRyYW5zbGF0ZSgxODQzLDExNjQpIj48dXNlIHhsaW5rOmhyZWY9IiNyZWN0LTAiLz48L2c+CjxnIHRyYW5zZm9ybT0idHJhbnNsYXRlKDIyMzEsMTE2NCkiPjx1c2UgeGxpbms6aHJlZj0iI25fcmItMCIvPjwvZz4KPGcgdHJhbnNmb3JtPSJ0cmFuc2xhdGUoMjMyOCwxMTY0KSI+PHVzZSB4bGluazpocmVmPSIjcmVjdC0wIi8+PC9nPgo8ZyB0cmFuc2Zvcm09InRyYW5zbGF0ZSgyODEzLDExNjQpIj48dXNlIHhsaW5rOmhyZWY9IiNlbXB0eS0wIi8+PC9nPgo8ZyB0cmFuc2Zvcm09InRyYW5zbGF0ZSgzMTA0LDExNjQpIj48dXNlIHhsaW5rOmhyZWY9IiNyZWN0LTAiLz48L2c+CjxnIHRyYW5zZm9ybT0idHJhbnNsYXRlKDMyMDEsMTE2NCkiPjx1c2UgeGxpbms6aHJlZj0iI3JlY3QtMCIvPjwvZz4KPGcgdHJhbnNmb3JtPSJ0cmFuc2xhdGUoMzI5OCwxMTY0KSI+PHVzZSB4bGluazpocmVmPSIjcmVjdC0wIi8+PC9nPgo8ZyB0cmFuc2Zvcm09InRyYW5zbGF0ZSgzMzk1LDExNjQpIj48dXNlIHhsaW5rOmhyZWY9IiNsLTAiLz48L2c+CjxnIHRyYW5zZm9ybT0idHJhbnNsYXRlKDM3ODMsMTE2NCkiPjx1c2UgeGxpbms6aHJlZj0iI25fcmItMCIvPjwvZz4KPGcgdHJhbnNmb3JtPSJ0cmFuc2xhdGUoMzg4MCwxMTY0KSI+PHVzZSB4bGluazpocmVmPSIjcmVjdC0wIi8+PC9nPgo8ZyB0cmFuc2Zvcm09InRyYW5zbGF0ZSgwLDEyNjEpIj48dXNlIHhsaW5rOmhyZWY9IiN0LTAiLz48L2c+CjxnIHRyYW5zZm9ybT0idHJhbnNsYXRlKDc3NiwxMjYxKSI+PHVzZSB4bGluazpocmVmPSIjdC0wIi8+PC9nPgo8ZyB0cmFuc2Zvcm09InRyYW5zbGF0ZSgxMDY3LDEyNjEpIj48dXNlIHhsaW5rOmhyZWY9IiNyZWN0LTAiLz48L2c+CjxnIHRyYW5zZm9ybT0idHJhbnNsYXRlKDEzNTgsMTI2MSkiPjx1c2UgeGxpbms6aHJlZj0iI2VtcHR5LTAiLz48L2c+CjxnIHRyYW5zZm9ybT0idHJhbnNsYXRlKDE1NTIsMTI2MSkiPjx1c2UgeGxpbms6aHJlZj0iI3ItMCIvPjwvZz4KPGcgdHJhbnNmb3JtPSJ0cmFuc2xhdGUoMTY0OSwxMjYxKSI+PHVzZSB4bGluazpocmVmPSIjbHQtMCIvPjwvZz4KPGcgdHJhbnNmb3JtPSJ0cmFuc2xhdGUoMTg0MywxMjYxKSI+PHVzZSB4bGluazpocmVmPSIjcmVjdC0wIi8+PC9nPgo8ZyB0cmFuc2Zvcm09InRyYW5zbGF0ZSgyMDM3LDEyNjEpIj48dXNlIHhsaW5rOmhyZWY9IiNyLTAiLz48L2c+CjxnIHRyYW5zZm9ybT0idHJhbnNsYXRlKDIxMzQsMTI2MSkiPjx1c2UgeGxpbms6aHJlZj0iI3JlY3QtMCIvPjwvZz4KPGcgdHJhbnNmb3JtPSJ0cmFuc2xhdGUoMjIzMSwxMjYxKSI+PHVzZSB4bGluazpocmVmPSIjcmVjdC0wIi8+PC9nPgo8ZyB0cmFuc2Zvcm09InRyYW5zbGF0ZSgyMzI4LDEyNjEpIj48dXNlIHhsaW5rOmhyZWY9IiNyZWN0LTAiLz48L2c+CjxnIHRyYW5zZm9ybT0idHJhbnNsYXRlKDMxMDQsMTI2MSkiPjx1c2UgeGxpbms6aHJlZj0iI3JlY3QtMCIvPjwvZz4KPGcgdHJhbnNmb3JtPSJ0cmFuc2xhdGUoMzIwMSwxMjYxKSI+PHVzZSB4bGluazpocmVmPSIjcmVjdC0wIi8+PC9nPgo8ZyB0cmFuc2Zvcm09InRyYW5zbGF0ZSgzNjg2LDEyNjEpIj48dXNlIHhsaW5rOmhyZWY9IiNyYi0wIi8+PC9nPgo8ZyB0cmFuc2Zvcm09InRyYW5zbGF0ZSgzNzgzLDEyNjEpIj48dXNlIHhsaW5rOmhyZWY9IiNyZWN0LTAiLz48L2c+CjxnIHRyYW5zZm9ybT0idHJhbnNsYXRlKDM4ODAsMTI2MSkiPjx1c2UgeGxpbms6aHJlZj0iI3JlY3QtMCIvPjwvZz4KPGcgdHJhbnNmb3JtPSJ0cmFuc2xhdGUoMzg4LDEzNTgpIj48dXNlIHhsaW5rOmhyZWY9IiNiLTAiLz48L2c+CjxnIHRyYW5zZm9ybT0idHJhbnNsYXRlKDU4MiwxMzU4KSI+PHVzZSB4bGluazpocmVmPSIjZW1wdHktMCIvPjwvZz4KPGcgdHJhbnNmb3JtPSJ0cmFuc2xhdGUoMTA2NywxMzU4KSI+PHVzZSB4bGluazpocmVmPSIjcmVjdC0wIi8+PC9nPgo8ZyB0cmFuc2Zvcm09InRyYW5zbGF0ZSgxMTY0LDEzNTgpIj48dXNlIHhsaW5rOmhyZWY9IiNsLTAiLz48L2c+CjxnIHRyYW5zZm9ybT0idHJhbnNsYXRlKDE0NTUsMTM1OCkiPjx1c2UgeGxpbms6aHJlZj0iI2ItMCIvPjwvZz4KPGcgdHJhbnNmb3JtPSJ0cmFuc2xhdGUoMTc0NiwxMzU4KSI+PHVzZSB4bGluazpocmVmPSIjcmItMCIvPjwvZz4KPGcgdHJhbnNmb3JtPSJ0cmFuc2xhdGUoMTg0MywxMzU4KSI+PHVzZSB4bGluazpocmVmPSIjcmVjdC0wIi8+PC9nPgo8ZyB0cmFuc2Zvcm09InRyYW5zbGF0ZSgyMTM0LDEzNTgpIj48dXNlIHhsaW5rOmhyZWY9IiNyZWN0LTAiLz48L2c+CjxnIHRyYW5zZm9ybT0idHJhbnNsYXRlKDIzMjgsMTM1OCkiPjx1c2UgeGxpbms6aHJlZj0iI3J0LTAiLz48L2c+CjxnIHRyYW5zZm9ybT0idHJhbnNsYXRlKDI0MjUsMTM1OCkiPjx1c2UgeGxpbms6aHJlZj0iI2xiLTAiLz48L2c+CjxnIHRyYW5zZm9ybT0idHJhbnNsYXRlKDI2MTksMTM1OCkiPjx1c2UgeGxpbms6aHJlZj0iI2VtcHR5LTAiLz48L2c+CjxnIHRyYW5zZm9ybT0idHJhbnNsYXRlKDI4MTMsMTM1OCkiPjx1c2UgeGxpbms6aHJlZj0iI3ItMCIvPjwvZz4KPGcgdHJhbnNmb3JtPSJ0cmFuc2xhdGUoMjkxMCwxMzU4KSI+PHVzZSB4bGluazpocmVmPSIjbC0wIi8+PC9nPgo8ZyB0cmFuc2Zvcm09InRyYW5zbGF0ZSgzMDA3LDEzNTgpIj48dXNlIHhsaW5rOmhyZWY9IiNuX3JiLTAiLz48L2c+CjxnIHRyYW5zZm9ybT0idHJhbnNsYXRlKDMxMDQsMTM1OCkiPjx1c2UgeGxpbms6aHJlZj0iI3JlY3QtMCIvPjwvZz4KPGcgdHJhbnNmb3JtPSJ0cmFuc2xhdGUoMzIwMSwxMzU4KSI+PHVzZSB4bGluazpocmVmPSIjcmVjdC0wIi8+PC9nPgo8ZyB0cmFuc2Zvcm09InRyYW5zbGF0ZSgzMjk4LDEzNTgpIj48dXNlIHhsaW5rOmhyZWY9IiNsYi0wIi8+PC9nPgo8ZyB0cmFuc2Zvcm09InRyYW5zbGF0ZSgzNjg2LDEzNTgpIj48dXNlIHhsaW5rOmhyZWY9IiN0LTAiLz48L2c+CjxnIHRyYW5zZm9ybT0idHJhbnNsYXRlKDM4ODAsMTM1OCkiPjx1c2UgeGxpbms6aHJlZj0iI3JlY3QtMCIvPjwvZz4KPGcgdHJhbnNmb3JtPSJ0cmFuc2xhdGUoMzg4LDE0NTUpIj48dXNlIHhsaW5rOmhyZWY9IiN0LTAiLz48L2c+CjxnIHRyYW5zZm9ybT0idHJhbnNsYXRlKDU4MiwxNDU1KSI+PHVzZSB4bGluazpocmVmPSIjbl9yYi0wIi8+PC9nPgo8ZyB0cmFuc2Zvcm09InRyYW5zbGF0ZSg2NzksMTQ1NSkiPjx1c2UgeGxpbms6aHJlZj0iI2ItMCIvPjwvZz4KPGcgdHJhbnNmb3JtPSJ0cmFuc2xhdGUoOTcwLDE0NTUpIj48dXNlIHhsaW5rOmhyZWY9IiNuX3JiLTAiLz48L2c+CjxnIHRyYW5zZm9ybT0idHJhbnNsYXRlKDEwNjcsMTQ1NSkiPjx1c2UgeGxpbms6aHJlZj0iI3JlY3QtMCIvPjwvZz4KPGcgdHJhbnNmb3JtPSJ0cmFuc2xhdGUoMTQ1NSwxNDU1KSI+PHVzZSB4bGluazpocmVmPSIjcnQtMCIvPjwvZz4KPGcgdHJhbnNmb3JtPSJ0cmFuc2xhdGUoMTU1MiwxNDU1KSI+PHVzZSB4bGluazpocmVmPSIjbC0wIi8+PC9nPgo8ZyB0cmFuc2Zvcm09InRyYW5zbGF0ZSgxNzQ2LDE0NTUpIj48dXNlIHhsaW5rOmhyZWY9IiNydC0wIi8+PC9nPgo8ZyB0cmFuc2Zvcm09InRyYW5zbGF0ZSgxODQzLDE0NTUpIj48dXNlIHhsaW5rOmhyZWY9IiNyZWN0LTAiLz48L2c+CjxnIHRyYW5zZm9ybT0idHJhbnNsYXRlKDE5NDAsMTQ1NSkiPjx1c2UgeGxpbms6aHJlZj0iI2xiLTAiLz48L2c+CjxnIHRyYW5zZm9ybT0idHJhbnNsYXRlKDIxMzQsMTQ1NSkiPjx1c2UgeGxpbms6aHJlZj0iI3QtMCIvPjwvZz4KPGcgdHJhbnNmb3JtPSJ0cmFuc2xhdGUoMjQyNSwxNDU1KSI+PHVzZSB4bGluazpocmVmPSIjcmVjdC0wIi8+PC9nPgo8ZyB0cmFuc2Zvcm09InRyYW5zbGF0ZSgzMDA3LDE0NTUpIj48dXNlIHhsaW5rOmhyZWY9IiNyLTAiLz48L2c+CjxnIHRyYW5zZm9ybT0idHJhbnNsYXRlKDMxMDQsMTQ1NSkiPjx1c2UgeGxpbms6aHJlZj0iI3JlY3QtMCIvPjwvZz4KPGcgdHJhbnNmb3JtPSJ0cmFuc2xhdGUoMzIwMSwxNDU1KSI+PHVzZSB4bGluazpocmVmPSIjcmVjdC0wIi8+PC9nPgo8ZyB0cmFuc2Zvcm09InRyYW5zbGF0ZSgzMjk4LDE0NTUpIj48dXNlIHhsaW5rOmhyZWY9IiNyZWN0LTAiLz48L2c+CjxnIHRyYW5zZm9ybT0idHJhbnNsYXRlKDM1ODksMTQ1NSkiPjx1c2UgeGxpbms6aHJlZj0iI2ItMCIvPjwvZz4KPGcgdHJhbnNmb3JtPSJ0cmFuc2xhdGUoMzc4MywxNDU1KSI+PHVzZSB4bGluazpocmVmPSIjci0wIi8+PC9nPgo8ZyB0cmFuc2Zvcm09InRyYW5zbGF0ZSgzODgwLDE0NTUpIj48dXNlIHhsaW5rOmhyZWY9IiNsdC0wIi8+PC9nPgo8ZyB0cmFuc2Zvcm09InRyYW5zbGF0ZSgwLDE1NTIpIj48dXNlIHhsaW5rOmhyZWY9IiNyYi0wIi8+PC9nPgo8ZyB0cmFuc2Zvcm09InRyYW5zbGF0ZSg5NywxNTUyKSI+PHVzZSB4bGluazpocmVmPSIjbGItMCIvPjwvZz4KPGcgdHJhbnNmb3JtPSJ0cmFuc2xhdGUoNDg1LDE1NTIpIj48dXNlIHhsaW5rOmhyZWY9IiNyLTAiLz48L2c+CjxnIHRyYW5zZm9ybT0idHJhbnNsYXRlKDU4MiwxNTUyKSI+PHVzZSB4bGluazpocmVmPSIjcmVjdC0wIi8+PC9nPgo8ZyB0cmFuc2Zvcm09InRyYW5zbGF0ZSg2NzksMTU1MikiPjx1c2UgeGxpbms6aHJlZj0iI3JlY3QtMCIvPjwvZz4KPGcgdHJhbnNmb3JtPSJ0cmFuc2xhdGUoNzc2LDE1NTIpIj48dXNlIHhsaW5rOmhyZWY9IiNyZWN0LTAiLz48L2c+CjxnIHRyYW5zZm9ybT0idHJhbnNsYXRlKDg3MywxNTUyKSI+PHVzZSB4bGluazpocmVmPSIjcmVjdC0wIi8+PC9nPgo8ZyB0cmFuc2Zvcm09InRyYW5zbGF0ZSg5NzAsMTU1MikiPjx1c2UgeGxpbms6aHJlZj0iI3JlY3QtMCIvPjwvZz4KPGcgdHJhbnNmb3JtPSJ0cmFuc2xhdGUoMTA2NywxNTUyKSI+PHVzZSB4bGluazpocmVmPSIjcmVjdC0wIi8+PC9nPgo8ZyB0cmFuc2Zvcm09InRyYW5zbGF0ZSgxMjYxLDE1NTIpIj48dXNlIHhsaW5rOmhyZWY9IiNlbXB0eS0wIi8+PC9nPgo8ZyB0cmFuc2Zvcm09InRyYW5zbGF0ZSgxNjQ5LDE1NTIpIj48dXNlIHhsaW5rOmhyZWY9IiNlbXB0eS0wIi8+PC9nPgo8ZyB0cmFuc2Zvcm09InRyYW5zbGF0ZSgxODQzLDE1NTIpIj48dXNlIHhsaW5rOmhyZWY9IiNyZWN0LTAiLz48L2c+CjxnIHRyYW5zZm9ybT0idHJhbnNsYXRlKDE5NDAsMTU1MikiPjx1c2UgeGxpbms6aHJlZj0iI2x0LTAiLz48L2c+CjxnIHRyYW5zZm9ybT0idHJhbnNsYXRlKDIzMjgsMTU1MikiPjx1c2UgeGxpbms6aHJlZj0iI3JiLTAiLz48L2c+CjxnIHRyYW5zZm9ybT0idHJhbnNsYXRlKDI0MjUsMTU1MikiPjx1c2UgeGxpbms6aHJlZj0iI3JlY3QtMCIvPjwvZz4KPGcgdHJhbnNmb3JtPSJ0cmFuc2xhdGUoMjUyMiwxNTUyKSI+PHVzZSB4bGluazpocmVmPSIjbl9yYi0wIi8+PC9nPgo8ZyB0cmFuc2Zvcm09InRyYW5zbGF0ZSgyNjE5LDE1NTIpIj48dXNlIHhsaW5rOmhyZWY9IiNiLTAiLz48L2c+CjxnIHRyYW5zZm9ybT0idHJhbnNsYXRlKDI4MTMsMTU1MikiPjx1c2UgeGxpbms6aHJlZj0iI2ItMCIvPjwvZz4KPGcgdHJhbnNmb3JtPSJ0cmFuc2xhdGUoMzEwNCwxNTUyKSI+PHVzZSB4bGluazpocmVmPSIjcmVjdC0wIi8+PC9nPgo8ZyB0cmFuc2Zvcm09InRyYW5zbGF0ZSgzMjAxLDE1NTIpIj48dXNlIHhsaW5rOmhyZWY9IiNyZWN0LTAiLz48L2c+CjxnIHRyYW5zZm9ybT0idHJhbnNsYXRlKDMyOTgsMTU1MikiPjx1c2UgeGxpbms6aHJlZj0iI3JlY3QtMCIvPjwvZz4KPGcgdHJhbnNmb3JtPSJ0cmFuc2xhdGUoMzU4OSwxNTUyKSI+PHVzZSB4bGluazpocmVmPSIjdC0wIi8+PC9nPgo8ZyB0cmFuc2Zvcm09InRyYW5zbGF0ZSgwLDE2NDkpIj48dXNlIHhsaW5rOmhyZWY9IiNydC0wIi8+PC9nPgo8ZyB0cmFuc2Zvcm09InRyYW5zbGF0ZSg5NywxNjQ5KSI+PHVzZSB4bGluazpocmVmPSIjcmVjdC0wIi8+PC9nPgo8ZyB0cmFuc2Zvcm09InRyYW5zbGF0ZSgxOTQsMTY0OSkiPjx1c2UgeGxpbms6aHJlZj0iI3JlY3QtMCIvPjwvZz4KPGcgdHJhbnNmb3JtPSJ0cmFuc2xhdGUoMjkxLDE2NDkpIj48dXNlIHhsaW5rOmhyZWY9IiNsYi0wIi8+PC9nPgo8ZyB0cmFuc2Zvcm09InRyYW5zbGF0ZSg2NzksMTY0OSkiPjx1c2UgeGxpbms6aHJlZj0iI3JlY3QtMCIvPjwvZz4KPGcgdHJhbnNmb3JtPSJ0cmFuc2xhdGUoNzc2LDE2NDkpIj48dXNlIHhsaW5rOmhyZWY9IiNyZWN0LTAiLz48L2c+CjxnIHRyYW5zZm9ybT0idHJhbnNsYXRlKDg3MywxNjQ5KSI+PHVzZSB4bGluazpocmVmPSIjcmVjdC0wIi8+PC9nPgo8ZyB0cmFuc2Zvcm09InRyYW5zbGF0ZSg5NzAsMTY0OSkiPjx1c2UgeGxpbms6aHJlZj0iI3JlY3QtMCIvPjwvZz4KPGcgdHJhbnNmb3JtPSJ0cmFuc2xhdGUoMTA2NywxNjQ5KSI+PHVzZSB4bGluazpocmVmPSIjbHQtMCIvPjwvZz4KPGcgdHJhbnNmb3JtPSJ0cmFuc2xhdGUoMTQ1NSwxNjQ5KSI+PHVzZSB4bGluazpocmVmPSIjcmItMCIvPjwvZz4KPGcgdHJhbnNmb3JtPSJ0cmFuc2xhdGUoMTU1MiwxNjQ5KSI+PHVzZSB4bGluazpocmVmPSIjbC0wIi8+PC9nPgo8ZyB0cmFuc2Zvcm09InRyYW5zbGF0ZSgxNzQ2LDE2NDkpIj48dXNlIHhsaW5rOmhyZWY9IiNyYi0wIi8+PC9nPgo8ZyB0cmFuc2Zvcm09InRyYW5zbGF0ZSgxODQzLDE2NDkpIj48dXNlIHhsaW5rOmhyZWY9IiNsdC0wIi8+PC9nPgo8ZyB0cmFuc2Zvcm09InRyYW5zbGF0ZSgyMzI4LDE2NDkpIj48dXNlIHhsaW5rOmhyZWY9IiNydC0wIi8+PC9nPgo8ZyB0cmFuc2Zvcm09InRyYW5zbGF0ZSgyNDI1LDE2NDkpIj48dXNlIHhsaW5rOmhyZWY9IiNyZWN0LTAiLz48L2c+CjxnIHRyYW5zZm9ybT0idHJhbnNsYXRlKDI1MjIsMTY0OSkiPjx1c2UgeGxpbms6aHJlZj0iI3JlY3QtMCIvPjwvZz4KPGcgdHJhbnNmb3JtPSJ0cmFuc2xhdGUoMjYxOSwxNjQ5KSI+PHVzZSB4bGluazpocmVmPSIjcmVjdC0wIi8+PC9nPgo8ZyB0cmFuc2Zvcm09InRyYW5zbGF0ZSgyODEzLDE2NDkpIj48dXNlIHhsaW5rOmhyZWY9IiN0LTAiLz48L2c+CjxnIHRyYW5zZm9ybT0idHJhbnNsYXRlKDMwMDcsMTY0OSkiPjx1c2UgeGxpbms6aHJlZj0iI3JiLTAiLz48L2c+CjxnIHRyYW5zZm9ybT0idHJhbnNsYXRlKDMxMDQsMTY0OSkiPjx1c2UgeGxpbms6aHJlZj0iI3JlY3QtMCIvPjwvZz4KPGcgdHJhbnNmb3JtPSJ0cmFuc2xhdGUoMzIwMSwxNjQ5KSI+PHVzZSB4bGluazpocmVmPSIjcmVjdC0wIi8+PC9nPgo8ZyB0cmFuc2Zvcm09InRyYW5zbGF0ZSgzMjk4LDE2NDkpIj48dXNlIHhsaW5rOmhyZWY9IiNyZWN0LTAiLz48L2c+CjxnIHRyYW5zZm9ybT0idHJhbnNsYXRlKDMzOTUsMTY0OSkiPjx1c2UgeGxpbms6aHJlZj0iI2xiLTAiLz48L2c+CjxnIHRyYW5zZm9ybT0idHJhbnNsYXRlKDM2ODYsMTY0OSkiPjx1c2UgeGxpbms6aHJlZj0iI2ItMCIvPjwvZz4KPGcgdHJhbnNmb3JtPSJ0cmFuc2xhdGUoMzg4MCwxNjQ5KSI+PHVzZSB4bGluazpocmVmPSIjYi0wIi8+PC9nPgo8ZyB0cmFuc2Zvcm09InRyYW5zbGF0ZSgxOTQsMTc0NikiPjx1c2UgeGxpbms6aHJlZj0iI3J0LTAiLz48L2c+CjxnIHRyYW5zZm9ybT0idHJhbnNsYXRlKDI5MSwxNzQ2KSI+PHVzZSB4bGluazpocmVmPSIjbHQtMCIvPjwvZz4KPGcgdHJhbnNmb3JtPSJ0cmFuc2xhdGUoNTgyLDE3NDYpIj48dXNlIHhsaW5rOmhyZWY9IiNyLTAiLz48L2c+CjxnIHRyYW5zZm9ybT0idHJhbnNsYXRlKDY3OSwxNzQ2KSI+PHVzZSB4bGluazpocmVmPSIjcmVjdC0wIi8+PC9nPgo8ZyB0cmFuc2Zvcm09InRyYW5zbGF0ZSg3NzYsMTc0NikiPjx1c2UgeGxpbms6aHJlZj0iI2x0LTAiLz48L2c+CjxnIHRyYW5zZm9ybT0idHJhbnNsYXRlKDk3MCwxNzQ2KSI+PHVzZSB4bGluazpocmVmPSIjdC0wIi8+PC9nPgo8ZyB0cmFuc2Zvcm09InRyYW5zbGF0ZSgxMTY0LDE3NDYpIj48dXNlIHhsaW5rOmhyZWY9IiNlbXB0eS0wIi8+PC9nPgo8ZyB0cmFuc2Zvcm09InRyYW5zbGF0ZSgxNDU1LDE3NDYpIj48dXNlIHhsaW5rOmhyZWY9IiNyZWN0LTAiLz48L2c+CjxnIHRyYW5zZm9ybT0idHJhbnNsYXRlKDE2NDksMTc0NikiPjx1c2UgeGxpbms6aHJlZj0iI25fcmItMCIvPjwvZz4KPGcgdHJhbnNmb3JtPSJ0cmFuc2xhdGUoMTc0NiwxNzQ2KSI+PHVzZSB4bGluazpocmVmPSIjcmVjdC0wIi8+PC9nPgo8ZyB0cmFuc2Zvcm09InRyYW5zbGF0ZSgyMjMxLDE3NDYpIj48dXNlIHhsaW5rOmhyZWY9IiNlbXB0eS0wIi8+PC9nPgo8ZyB0cmFuc2Zvcm09InRyYW5zbGF0ZSgyNDI1LDE3NDYpIj48dXNlIHhsaW5rOmhyZWY9IiNydC0wIi8+PC9nPgo8ZyB0cmFuc2Zvcm09InRyYW5zbGF0ZSgyNTIyLDE3NDYpIj48dXNlIHhsaW5rOmhyZWY9IiNyZWN0LTAiLz48L2c+CjxnIHRyYW5zZm9ybT0idHJhbnNsYXRlKDI2MTksMTc0NikiPjx1c2UgeGxpbms6aHJlZj0iI2x0LTAiLz48L2c+CjxnIHRyYW5zZm9ybT0idHJhbnNsYXRlKDMwMDcsMTc0NikiPjx1c2UgeGxpbms6aHJlZj0iI3JlY3QtMCIvPjwvZz4KPGcgdHJhbnNmb3JtPSJ0cmFuc2xhdGUoMzEwNCwxNzQ2KSI+PHVzZSB4bGluazpocmVmPSIjbHQtMCIvPjwvZz4KPGcgdHJhbnNmb3JtPSJ0cmFuc2xhdGUoMzM5NSwxNzQ2KSI+PHVzZSB4bGluazpocmVmPSIjcnQtMCIvPjwvZz4KPGcgdHJhbnNmb3JtPSJ0cmFuc2xhdGUoMzQ5MiwxNzQ2KSI+PHVzZSB4bGluazpocmVmPSIjbC0wIi8+PC9nPgo8ZyB0cmFuc2Zvcm09InRyYW5zbGF0ZSgzNjg2LDE3NDYpIj48dXNlIHhsaW5rOmhyZWY9IiN0LTAiLz48L2c+CjxnIHRyYW5zZm9ybT0idHJhbnNsYXRlKDM4ODAsMTc0NikiPjx1c2UgeGxpbms6aHJlZj0iI3JlY3QtMCIvPjwvZz4KPGcgdHJhbnNmb3JtPSJ0cmFuc2xhdGUoMzg4LDE4NDMpIj48dXNlIHhsaW5rOmhyZWY9IiNyLTAiLz48L2c+CjxnIHRyYW5zZm9ybT0idHJhbnNsYXRlKDQ4NSwxODQzKSI+PHVzZSB4bGluazpocmVmPSIjbC0wIi8+PC9nPgo8ZyB0cmFuc2Zvcm09InRyYW5zbGF0ZSgxMjYxLDE4NDMpIj48dXNlIHhsaW5rOmhyZWY9IiNiLTAiLz48L2c+CjxnIHRyYW5zZm9ybT0idHJhbnNsYXRlKDE0NTUsMTg0MykiPjx1c2UgeGxpbms6aHJlZj0iI3J0LTAiLz48L2c+CjxnIHRyYW5zZm9ybT0idHJhbnNsYXRlKDE1NTIsMTg0MykiPjx1c2UgeGxpbms6aHJlZj0iI3JlY3QtMCIvPjwvZz4KPGcgdHJhbnNmb3JtPSJ0cmFuc2xhdGUoMTY0OSwxODQzKSI+PHVzZSB4bGluazpocmVmPSIjcmVjdC0wIi8+PC9nPgo8ZyB0cmFuc2Zvcm09InRyYW5zbGF0ZSgxNzQ2LDE4NDMpIj48dXNlIHhsaW5rOmhyZWY9IiNyZWN0LTAiLz48L2c+CjxnIHRyYW5zZm9ybT0idHJhbnNsYXRlKDE5NDAsMTg0MykiPjx1c2UgeGxpbms6aHJlZj0iI25fcmItMCIvPjwvZz4KPGcgdHJhbnNmb3JtPSJ0cmFuc2xhdGUoMjAzNywxODQzKSI+PHVzZSB4bGluazpocmVmPSIjYi0wIi8+PC9nPgo8ZyB0cmFuc2Zvcm09InRyYW5zbGF0ZSgyMzI4LDE4NDMpIj48dXNlIHhsaW5rOmhyZWY9IiNlbXB0eS0wIi8+PC9nPgo8ZyB0cmFuc2Zvcm09InRyYW5zbGF0ZSgyNTIyLDE4NDMpIj48dXNlIHhsaW5rOmhyZWY9IiN0LTAiLz48L2c+CjxnIHRyYW5zZm9ybT0idHJhbnNsYXRlKDI4MTMsMTg0MykiPjx1c2UgeGxpbms6aHJlZj0iI2ItMCIvPjwvZz4KPGcgdHJhbnNmb3JtPSJ0cmFuc2xhdGUoMzAwNywxODQzKSI+PHVzZSB4bGluazpocmVmPSIjcmVjdC0wIi8+PC9nPgo8ZyB0cmFuc2Zvcm09InRyYW5zbGF0ZSgzMjk4LDE4NDMpIj48dXNlIHhsaW5rOmhyZWY9IiNiLTAiLz48L2c+CjxnIHRyYW5zZm9ybT0idHJhbnNsYXRlKDM1ODksMTg0MykiPjx1c2UgeGxpbms6aHJlZj0iI2VtcHR5LTAiLz48L2c+CjxnIHRyYW5zZm9ybT0idHJhbnNsYXRlKDM4ODAsMTg0MykiPjx1c2UgeGxpbms6aHJlZj0iI3JlY3QtMCIvPjwvZz4KPGcgdHJhbnNmb3JtPSJ0cmFuc2xhdGUoMCwxOTQwKSI+PHVzZSB4bGluazpocmVmPSIjYi0wIi8+PC9nPgo8ZyB0cmFuc2Zvcm09InRyYW5zbGF0ZSg1ODIsMTk0MCkiPjx1c2UgeGxpbms6aHJlZj0iI3ItMCIvPjwvZz4KPGcgdHJhbnNmb3JtPSJ0cmFuc2xhdGUoNjc5LDE5NDApIj48dXNlIHhsaW5rOmhyZWY9IiNsLTAiLz48L2c+CjxnIHRyYW5zZm9ybT0idHJhbnNsYXRlKDg3MywxOTQwKSI+PHVzZSB4bGluazpocmVmPSIjci0wIi8+PC9nPgo8ZyB0cmFuc2Zvcm09InRyYW5zbGF0ZSg5NzAsMTk0MCkiPjx1c2UgeGxpbms6aHJlZj0iI3JlY3QtMCIvPjwvZz4KPGcgdHJhbnNmb3JtPSJ0cmFuc2xhdGUoMTA2NywxOTQwKSI+PHVzZSB4bGluazpocmVmPSIjbGItMCIvPjwvZz4KPGcgdHJhbnNmb3JtPSJ0cmFuc2xhdGUoMTE2NCwxOTQwKSI+PHVzZSB4bGluazpocmVmPSIjbl9yYi0wIi8+PC9nPgo8ZyB0cmFuc2Zvcm09InRyYW5zbGF0ZSgxMjYxLDE5NDApIj48dXNlIHhsaW5rOmhyZWY9IiNyZWN0LTAiLz48L2c+CjxnIHRyYW5zZm9ybT0idHJhbnNsYXRlKDE3NDYsMTk0MCkiPjx1c2UgeGxpbms6aHJlZj0iI3QtMCIvPjwvZz4KPGcgdHJhbnNmb3JtPSJ0cmFuc2xhdGUoMTk0MCwxOTQwKSI+PHVzZSB4bGluazpocmVmPSIjci0wIi8+PC9nPgo8ZyB0cmFuc2Zvcm09InRyYW5zbGF0ZSgyMDM3LDE5NDApIj48dXNlIHhsaW5rOmhyZWY9IiNyZWN0LTAiLz48L2c+CjxnIHRyYW5zZm9ybT0idHJhbnNsYXRlKDIyMzEsMTk0MCkiPjx1c2UgeGxpbms6aHJlZj0iI2VtcHR5LTAiLz48L2c+CjxnIHRyYW5zZm9ybT0idHJhbnNsYXRlKDIzMjgsMTk0MCkiPjx1c2UgeGxpbms6aHJlZj0iI25fcmItMCIvPjwvZz4KPGcgdHJhbnNmb3JtPSJ0cmFuc2xhdGUoMjQyNSwxOTQwKSI+PHVzZSB4bGluazpocmVmPSIjYi0wIi8+PC9nPgo8ZyB0cmFuc2Zvcm09InRyYW5zbGF0ZSgyNjE5LDE5NDApIj48dXNlIHhsaW5rOmhyZWY9IiNiLTAiLz48L2c+CjxnIHRyYW5zZm9ybT0idHJhbnNsYXRlKDI4MTMsMTk0MCkiPjx1c2UgeGxpbms6aHJlZj0iI3QtMCIvPjwvZz4KPGcgdHJhbnNmb3JtPSJ0cmFuc2xhdGUoMzAwNywxOTQwKSI+PHVzZSB4bGluazpocmVmPSIjcmVjdC0wIi8+PC9nPgo8ZyB0cmFuc2Zvcm09InRyYW5zbGF0ZSgzMTA0LDE5NDApIj48dXNlIHhsaW5rOmhyZWY9IiNsYi0wIi8+PC9nPgo8ZyB0cmFuc2Zvcm09InRyYW5zbGF0ZSgzMjk4LDE5NDApIj48dXNlIHhsaW5rOmhyZWY9IiNyZWN0LTAiLz48L2c+CjxnIHRyYW5zZm9ybT0idHJhbnNsYXRlKDMzOTUsMTk0MCkiPjx1c2UgeGxpbms6aHJlZj0iI3JlY3QtMCIvPjwvZz4KPGcgdHJhbnNmb3JtPSJ0cmFuc2xhdGUoMzQ5MiwxOTQwKSI+PHVzZSB4bGluazpocmVmPSIjbGItMCIvPjwvZz4KPGcgdHJhbnNmb3JtPSJ0cmFuc2xhdGUoMzg4MCwxOTQwKSI+PHVzZSB4bGluazpocmVmPSIjcmVjdC0wIi8+PC9nPgo8ZyB0cmFuc2Zvcm09InRyYW5zbGF0ZSgwLDIwMzcpIj48dXNlIHhsaW5rOmhyZWY9IiN0LTAiLz48L2c+CjxnIHRyYW5zZm9ybT0idHJhbnNsYXRlKDI5MSwyMDM3KSI+PHVzZSB4bGluazpocmVmPSIjbl9yYi0wIi8+PC9nPgo8ZyB0cmFuc2Zvcm09InRyYW5zbGF0ZSgzODgsMjAzNykiPjx1c2UgeGxpbms6aHJlZj0iI3JiLTAiLz48L2c+CjxnIHRyYW5zZm9ybT0idHJhbnNsYXRlKDQ4NSwyMDM3KSI+PHVzZSB4bGluazpocmVmPSIjbGItMCIvPjwvZz4KPGcgdHJhbnNmb3JtPSJ0cmFuc2xhdGUoNzc2LDIwMzcpIj48dXNlIHhsaW5rOmhyZWY9IiNlbXB0eS0wIi8+PC9nPgo8ZyB0cmFuc2Zvcm09InRyYW5zbGF0ZSg5NzAsMjAzNykiPjx1c2UgeGxpbms6aHJlZj0iI3JlY3QtMCIvPjwvZz4KPGcgdHJhbnNmb3JtPSJ0cmFuc2xhdGUoMTA2NywyMDM3KSI+PHVzZSB4bGluazpocmVmPSIjcmVjdC0wIi8+PC9nPgo8ZyB0cmFuc2Zvcm09InRyYW5zbGF0ZSgxMTY0LDIwMzcpIj48dXNlIHhsaW5rOmhyZWY9IiNyZWN0LTAiLz48L2c+CjxnIHRyYW5zZm9ybT0idHJhbnNsYXRlKDEyNjEsMjAzNykiPjx1c2UgeGxpbms6aHJlZj0iI3JlY3QtMCIvPjwvZz4KPGcgdHJhbnNmb3JtPSJ0cmFuc2xhdGUoMTU1MiwyMDM3KSI+PHVzZSB4bGluazpocmVmPSIjcmItMCIvPjwvZz4KPGcgdHJhbnNmb3JtPSJ0cmFuc2xhdGUoMTY0OSwyMDM3KSI+PHVzZSB4bGluazpocmVmPSIjbC0wIi8+PC9nPgo8ZyB0cmFuc2Zvcm09InRyYW5zbGF0ZSgxODQzLDIwMzcpIj48dXNlIHhsaW5rOmhyZWY9IiNlbXB0eS0wIi8+PC9nPgo8ZyB0cmFuc2Zvcm09InRyYW5zbGF0ZSgyMDM3LDIwMzcpIj48dXNlIHhsaW5rOmhyZWY9IiN0LTAiLz48L2c+CjxnIHRyYW5zZm9ybT0idHJhbnNsYXRlKDIzMjgsMjAzNykiPjx1c2UgeGxpbms6aHJlZj0iI3ItMCIvPjwvZz4KPGcgdHJhbnNmb3JtPSJ0cmFuc2xhdGUoMjQyNSwyMDM3KSI+PHVzZSB4bGluazpocmVmPSIjbHQtMCIvPjwvZz4KPGcgdHJhbnNmb3JtPSJ0cmFuc2xhdGUoMjYxOSwyMDM3KSI+PHVzZSB4bGluazpocmVmPSIjcmVjdC0wIi8+PC9nPgo8ZyB0cmFuc2Zvcm09InRyYW5zbGF0ZSgyOTEwLDIwMzcpIj48dXNlIHhsaW5rOmhyZWY9IiNuX3JiLTAiLz48L2c+CjxnIHRyYW5zZm9ybT0idHJhbnNsYXRlKDMwMDcsMjAzNykiPjx1c2UgeGxpbms6aHJlZj0iI3JlY3QtMCIvPjwvZz4KPGcgdHJhbnNmb3JtPSJ0cmFuc2xhdGUoMzEwNCwyMDM3KSI+PHVzZSB4bGluazpocmVmPSIjbHQtMCIvPjwvZz4KPGcgdHJhbnNmb3JtPSJ0cmFuc2xhdGUoMzI5OCwyMDM3KSI+PHVzZSB4bGluazpocmVmPSIjcmVjdC0wIi8+PC9nPgo8ZyB0cmFuc2Zvcm09InRyYW5zbGF0ZSgzMzk1LDIwMzcpIj48dXNlIHhsaW5rOmhyZWY9IiNyZWN0LTAiLz48L2c+CjxnIHRyYW5zZm9ybT0idHJhbnNsYXRlKDM0OTIsMjAzNykiPjx1c2UgeGxpbms6aHJlZj0iI2x0LTAiLz48L2c+CjxnIHRyYW5zZm9ybT0idHJhbnNsYXRlKDM2ODYsMjAzNykiPjx1c2UgeGxpbms6aHJlZj0iI2ItMCIvPjwvZz4KPGcgdHJhbnNmb3JtPSJ0cmFuc2xhdGUoMzg4MCwyMDM3KSI+PHVzZSB4bGluazpocmVmPSIjcmVjdC0wIi8+PC9nPgo8ZyB0cmFuc2Zvcm09InRyYW5zbGF0ZSgyOTEsMjEzNCkiPjx1c2UgeGxpbms6aHJlZj0iI3ItMCIvPjwvZz4KPGcgdHJhbnNmb3JtPSJ0cmFuc2xhdGUoMzg4LDIxMzQpIj48dXNlIHhsaW5rOmhyZWY9IiNyZWN0LTAiLz48L2c+CjxnIHRyYW5zZm9ybT0idHJhbnNsYXRlKDQ4NSwyMTM0KSI+PHVzZSB4bGluazpocmVmPSIjcmVjdC0wIi8+PC9nPgo8ZyB0cmFuc2Zvcm09InRyYW5zbGF0ZSg1ODIsMjEzNCkiPjx1c2UgeGxpbms6aHJlZj0iI3JlY3QtMCIvPjwvZz4KPGcgdHJhbnNmb3JtPSJ0cmFuc2xhdGUoNjc5LDIxMzQpIj48dXNlIHhsaW5rOmhyZWY9IiNsYi0wIi8+PC9nPgo8ZyB0cmFuc2Zvcm09InRyYW5zbGF0ZSg4NzMsMjEzNCkiPjx1c2UgeGxpbms6aHJlZj0iI3ItMCIvPjwvZz4KPGcgdHJhbnNmb3JtPSJ0cmFuc2xhdGUoOTcwLDIxMzQpIj48dXNlIHhsaW5rOmhyZWY9IiNyZWN0LTAiLz48L2c+CjxnIHRyYW5zZm9ybT0idHJhbnNsYXRlKDEwNjcsMjEzNCkiPjx1c2UgeGxpbms6aHJlZj0iI3JlY3QtMCIvPjwvZz4KPGcgdHJhbnNmb3JtPSJ0cmFuc2xhdGUoMTI2MSwyMTM0KSI+PHVzZSB4bGluazpocmVmPSIjdC0wIi8+PC9nPgo8ZyB0cmFuc2Zvcm09InRyYW5zbGF0ZSgxNTUyLDIxMzQpIj48dXNlIHhsaW5rOmhyZWY9IiN0LTAiLz48L2c+CjxnIHRyYW5zZm9ybT0idHJhbnNsYXRlKDE3NDYsMjEzNCkiPjx1c2UgeGxpbms6aHJlZj0iI2ItMCIvPjwvZz4KPGcgdHJhbnNmb3JtPSJ0cmFuc2xhdGUoMjEzNCwyMTM0KSI+PHVzZSB4bGluazpocmVmPSIjZW1wdHktMCIvPjwvZz4KPGcgdHJhbnNmb3JtPSJ0cmFuc2xhdGUoMjYxOSwyMTM0KSI+PHVzZSB4bGluazpocmVmPSIjcnQtMCIvPjwvZz4KPGcgdHJhbnNmb3JtPSJ0cmFuc2xhdGUoMjcxNiwyMTM0KSI+PHVzZSB4bGluazpocmVmPSIjbGItMCIvPjwvZz4KPGcgdHJhbnNmb3JtPSJ0cmFuc2xhdGUoMjkxMCwyMTM0KSI+PHVzZSB4bGluazpocmVmPSIjci0wIi8+PC9nPgo8ZyB0cmFuc2Zvcm09InRyYW5zbGF0ZSgzMDA3LDIxMzQpIj48dXNlIHhsaW5rOmhyZWY9IiNyZWN0LTAiLz48L2c+CjxnIHRyYW5zZm9ybT0idHJhbnNsYXRlKDMyOTgsMjEzNCkiPjx1c2UgeGxpbms6aHJlZj0iI3J0LTAiLz48L2c+CjxnIHRyYW5zZm9ybT0idHJhbnNsYXRlKDMzOTUsMjEzNCkiPjx1c2UgeGxpbms6aHJlZj0iI3JlY3QtMCIvPjwvZz4KPGcgdHJhbnNmb3JtPSJ0cmFuc2xhdGUoMzY4NiwyMTM0KSI+PHVzZSB4bGluazpocmVmPSIjdC0wIi8+PC9nPgo8ZyB0cmFuc2Zvcm09InRyYW5zbGF0ZSgzNzgzLDIxMzQpIj48dXNlIHhsaW5rOmhyZWY9IiNuX3JiLTAiLz48L2c+CjxnIHRyYW5zZm9ybT0idHJhbnNsYXRlKDM4ODAsMjEzNCkiPjx1c2UgeGxpbms6aHJlZj0iI3JlY3QtMCIvPjwvZz4KPGcgdHJhbnNmb3JtPSJ0cmFuc2xhdGUoNDg1LDIyMzEpIj48dXNlIHhsaW5rOmhyZWY9IiN0LTAiLz48L2c+CjxnIHRyYW5zZm9ybT0idHJhbnNsYXRlKDY3OSwyMjMxKSI+PHVzZSB4bGluazpocmVmPSIjcmVjdC0wIi8+PC9nPgo8ZyB0cmFuc2Zvcm09InRyYW5zbGF0ZSg3NzYsMjIzMSkiPjx1c2UgeGxpbms6aHJlZj0iI2wtMCIvPjwvZz4KPGcgdHJhbnNmb3JtPSJ0cmFuc2xhdGUoMTA2NywyMjMxKSI+PHVzZSB4bGluazpocmVmPSIjdC0wIi8+PC9nPgo8ZyB0cmFuc2Zvcm09InRyYW5zbGF0ZSgxNDU1LDIyMzEpIj48dXNlIHhsaW5rOmhyZWY9IiNiLTAiLz48L2c+CjxnIHRyYW5zZm9ybT0idHJhbnNsYXRlKDE3NDYsMjIzMSkiPjx1c2UgeGxpbms6aHJlZj0iI3QtMCIvPjwvZz4KPGcgdHJhbnNmb3JtPSJ0cmFuc2xhdGUoMjIzMSwyMjMxKSI+PHVzZSB4bGluazpocmVmPSIjci0wIi8+PC9nPgo8ZyB0cmFuc2Zvcm09InRyYW5zbGF0ZSgyMzI4LDIyMzEpIj48dXNlIHhsaW5rOmhyZWY9IiNsYi0wIi8+PC9nPgo8ZyB0cmFuc2Zvcm09InRyYW5zbGF0ZSgyNzE2LDIyMzEpIj48dXNlIHhsaW5rOmhyZWY9IiNyZWN0LTAiLz48L2c+CjxnIHRyYW5zZm9ybT0idHJhbnNsYXRlKDMwMDcsMjIzMSkiPjx1c2UgeGxpbms6aHJlZj0iI3J0LTAiLz48L2c+CjxnIHRyYW5zZm9ybT0idHJhbnNsYXRlKDMxMDQsMjIzMSkiPjx1c2UgeGxpbms6aHJlZj0iI2xiLTAiLz48L2c+CjxnIHRyYW5zZm9ybT0idHJhbnNsYXRlKDMzOTUsMjIzMSkiPjx1c2UgeGxpbms6aHJlZj0iI3JlY3QtMCIvPjwvZz4KPGcgdHJhbnNmb3JtPSJ0cmFuc2xhdGUoMzQ5MiwyMjMxKSI+PHVzZSB4bGluazpocmVmPSIjcmVjdC0wIi8+PC9nPgo8ZyB0cmFuc2Zvcm09InRyYW5zbGF0ZSgzNTg5LDIyMzEpIj48dXNlIHhsaW5rOmhyZWY9IiNsLTAiLz48L2c+CjxnIHRyYW5zZm9ybT0idHJhbnNsYXRlKDM3ODMsMjIzMSkiPjx1c2UgeGxpbms6aHJlZj0iI3ItMCIvPjwvZz4KPGcgdHJhbnNmb3JtPSJ0cmFuc2xhdGUoMzg4MCwyMjMxKSI+PHVzZSB4bGluazpocmVmPSIjbHQtMCIvPjwvZz4KPGcgdHJhbnNmb3JtPSJ0cmFuc2xhdGUoMCwyMzI4KSI+PHVzZSB4bGluazpocmVmPSIjZW1wdHktMCIvPjwvZz4KPGcgdHJhbnNmb3JtPSJ0cmFuc2xhdGUoMTk0LDIzMjgpIj48dXNlIHhsaW5rOmhyZWY9IiNyLTAiLz48L2c+CjxnIHRyYW5zZm9ybT0idHJhbnNsYXRlKDI5MSwyMzI4KSI+PHVzZSB4bGluazpocmVmPSIjbC0wIi8+PC9nPgo8ZyB0cmFuc2Zvcm09InRyYW5zbGF0ZSg1ODIsMjMyOCkiPjx1c2UgeGxpbms6aHJlZj0iI3ItMCIvPjwvZz4KPGcgdHJhbnNmb3JtPSJ0cmFuc2xhdGUoNjc5LDIzMjgpIj48dXNlIHhsaW5rOmhyZWY9IiNyZWN0LTAiLz48L2c+CjxnIHRyYW5zZm9ybT0idHJhbnNsYXRlKDg3MywyMzI4KSI+PHVzZSB4bGluazpocmVmPSIjZW1wdHktMCIvPjwvZz4KPGcgdHJhbnNmb3JtPSJ0cmFuc2xhdGUoMTQ1NSwyMzI4KSI+PHVzZSB4bGluazpocmVmPSIjcnQtMCIvPjwvZz4KPGcgdHJhbnNmb3JtPSJ0cmFuc2xhdGUoMTU1MiwyMzI4KSI+PHVzZSB4bGluazpocmVmPSIjcmVjdC0wIi8+PC9nPgo8ZyB0cmFuc2Zvcm09InRyYW5zbGF0ZSgxNjQ5LDIzMjgpIj48dXNlIHhsaW5rOmhyZWY9IiNsYi0wIi8+PC9nPgo8ZyB0cmFuc2Zvcm09InRyYW5zbGF0ZSgxOTQwLDIzMjgpIj48dXNlIHhsaW5rOmhyZWY9IiNiLTAiLz48L2c+CjxnIHRyYW5zZm9ybT0idHJhbnNsYXRlKDIxMzQsMjMyOCkiPjx1c2UgeGxpbms6aHJlZj0iI2VtcHR5LTAiLz48L2c+CjxnIHRyYW5zZm9ybT0idHJhbnNsYXRlKDIzMjgsMjMyOCkiPjx1c2UgeGxpbms6aHJlZj0iI3JlY3QtMCIvPjwvZz4KPGcgdHJhbnNmb3JtPSJ0cmFuc2xhdGUoMjQyNSwyMzI4KSI+PHVzZSB4bGluazpocmVmPSIjbC0wIi8+PC9nPgo8ZyB0cmFuc2Zvcm09InRyYW5zbGF0ZSgyNTIyLDIzMjgpIj48dXNlIHhsaW5rOmhyZWY9IiNuX3JiLTAiLz48L2c+CjxnIHRyYW5zZm9ybT0idHJhbnNsYXRlKDI2MTksMjMyOCkiPjx1c2UgeGxpbms6aHJlZj0iI3JiLTAiLz48L2c+CjxnIHRyYW5zZm9ybT0idHJhbnNsYXRlKDI3MTYsMjMyOCkiPjx1c2UgeGxpbms6aHJlZj0iI3JlY3QtMCIvPjwvZz4KPGcgdHJhbnNmb3JtPSJ0cmFuc2xhdGUoMzEwNCwyMzI4KSI+PHVzZSB4bGluazpocmVmPSIjcnQtMCIvPjwvZz4KPGcgdHJhbnNmb3JtPSJ0cmFuc2xhdGUoMzIwMSwyMzI4KSI+PHVzZSB4bGluazpocmVmPSIjcmVjdC0wIi8+PC9nPgo8ZyB0cmFuc2Zvcm09InRyYW5zbGF0ZSgzMjk4LDIzMjgpIj48dXNlIHhsaW5rOmhyZWY9IiNyZWN0LTAiLz48L2c+CjxnIHRyYW5zZm9ybT0idHJhbnNsYXRlKDMzOTUsMjMyOCkiPjx1c2UgeGxpbms6aHJlZj0iI3JlY3QtMCIvPjwvZz4KPGcgdHJhbnNmb3JtPSJ0cmFuc2xhdGUoMzY4NiwyMzI4KSI+PHVzZSB4bGluazpocmVmPSIjZW1wdHktMCIvPjwvZz4KPGcgdHJhbnNmb3JtPSJ0cmFuc2xhdGUoMzg4LDI0MjUpIj48dXNlIHhsaW5rOmhyZWY9IiNlbXB0eS0wIi8+PC9nPgo8ZyB0cmFuc2Zvcm09InRyYW5zbGF0ZSg2NzksMjQyNSkiPjx1c2UgeGxpbms6aHJlZj0iI3J0LTAiLz48L2c+CjxnIHRyYW5zZm9ybT0idHJhbnNsYXRlKDc3NiwyNDI1KSI+PHVzZSB4bGluazpocmVmPSIjbC0wIi8+PC9nPgo8ZyB0cmFuc2Zvcm09InRyYW5zbGF0ZSg5NzAsMjQyNSkiPjx1c2UgeGxpbms6aHJlZj0iI3ItMCIvPjwvZz4KPGcgdHJhbnNmb3JtPSJ0cmFuc2xhdGUoMTA2NywyNDI1KSI+PHVzZSB4bGluazpocmVmPSIjbGItMCIvPjwvZz4KPGcgdHJhbnNmb3JtPSJ0cmFuc2xhdGUoMTM1OCwyNDI1KSI+PHVzZSB4bGluazpocmVmPSIjYi0wIi8+PC9nPgo8ZyB0cmFuc2Zvcm09InRyYW5zbGF0ZSgxNjQ5LDI0MjUpIj48dXNlIHhsaW5rOmhyZWY9IiNydC0wIi8+PC9nPgo8ZyB0cmFuc2Zvcm09InRyYW5zbGF0ZSgxNzQ2LDI0MjUpIj48dXNlIHhsaW5rOmhyZWY9IiNsLTAiLz48L2c+CjxnIHRyYW5zZm9ybT0idHJhbnNsYXRlKDE5NDAsMjQyNSkiPjx1c2UgeGxpbms6aHJlZj0iI3QtMCIvPjwvZz4KPGcgdHJhbnNmb3JtPSJ0cmFuc2xhdGUoMjIzMSwyNDI1KSI+PHVzZSB4bGluazpocmVmPSIjci0wIi8+PC9nPgo8ZyB0cmFuc2Zvcm09InRyYW5zbGF0ZSgyMzI4LDI0MjUpIj48dXNlIHhsaW5rOmhyZWY9IiNsdC0wIi8+PC9nPgo8ZyB0cmFuc2Zvcm09InRyYW5zbGF0ZSgyNTIyLDI0MjUpIj48dXNlIHhsaW5rOmhyZWY9IiNyLTAiLz48L2c+CjxnIHRyYW5zZm9ybT0idHJhbnNsYXRlKDI2MTksMjQyNSkiPjx1c2UgeGxpbms6aHJlZj0iI3JlY3QtMCIvPjwvZz4KPGcgdHJhbnNmb3JtPSJ0cmFuc2xhdGUoMjcxNiwyNDI1KSI+PHVzZSB4bGluazpocmVmPSIjcmVjdC0wIi8+PC9nPgo8ZyB0cmFuc2Zvcm09InRyYW5zbGF0ZSgyOTEwLDI0MjUpIj48dXNlIHhsaW5rOmhyZWY9IiNuX3JiLTAiLz48L2c+CjxnIHRyYW5zZm9ybT0idHJhbnNsYXRlKDMwMDcsMjQyNSkiPjx1c2UgeGxpbms6aHJlZj0iI2ItMCIvPjwvZz4KPGcgdHJhbnNmb3JtPSJ0cmFuc2xhdGUoMzIwMSwyNDI1KSI+PHVzZSB4bGluazpocmVmPSIjcnQtMCIvPjwvZz4KPGcgdHJhbnNmb3JtPSJ0cmFuc2xhdGUoMzI5OCwyNDI1KSI+PHVzZSB4bGluazpocmVmPSIjcmVjdC0wIi8+PC9nPgo8ZyB0cmFuc2Zvcm09InRyYW5zbGF0ZSgzMzk1LDI0MjUpIj48dXNlIHhsaW5rOmhyZWY9IiNyZWN0LTAiLz48L2c+CjxnIHRyYW5zZm9ybT0idHJhbnNsYXRlKDM1ODksMjQyNSkiPjx1c2UgeGxpbms6aHJlZj0iI2ItMCIvPjwvZz4KPGcgdHJhbnNmb3JtPSJ0cmFuc2xhdGUoMzc4MywyNDI1KSI+PHVzZSB4bGluazpocmVmPSIjZW1wdHktMCIvPjwvZz4KPGcgdHJhbnNmb3JtPSJ0cmFuc2xhdGUoMCwyNTIyKSI+PHVzZSB4bGluazpocmVmPSIjZW1wdHktMCIvPjwvZz4KPGcgdHJhbnNmb3JtPSJ0cmFuc2xhdGUoMzg4LDI1MjIpIj48dXNlIHhsaW5rOmhyZWY9IiNuX3JiLTAiLz48L2c+CjxnIHRyYW5zZm9ybT0idHJhbnNsYXRlKDQ4NSwyNTIyKSI+PHVzZSB4bGluazpocmVmPSIjcmItMCIvPjwvZz4KPGcgdHJhbnNmb3JtPSJ0cmFuc2xhdGUoNTgyLDI1MjIpIj48dXNlIHhsaW5rOmhyZWY9IiNsLTAiLz48L2c+CjxnIHRyYW5zZm9ybT0idHJhbnNsYXRlKDEwNjcsMjUyMikiPjx1c2UgeGxpbms6aHJlZj0iI3J0LTAiLz48L2c+CjxnIHRyYW5zZm9ybT0idHJhbnNsYXRlKDExNjQsMjUyMikiPjx1c2UgeGxpbms6aHJlZj0iI2xiLTAiLz48L2c+CjxnIHRyYW5zZm9ybT0idHJhbnNsYXRlKDEzNTgsMjUyMikiPjx1c2UgeGxpbms6aHJlZj0iI3J0LTAiLz48L2c+CjxnIHRyYW5zZm9ybT0idHJhbnNsYXRlKDE0NTUsMjUyMikiPjx1c2UgeGxpbms6aHJlZj0iI2xiLTAiLz48L2c+CjxnIHRyYW5zZm9ybT0idHJhbnNsYXRlKDI2MTksMjUyMikiPjx1c2UgeGxpbms6aHJlZj0iI3J0LTAiLz48L2c+CjxnIHRyYW5zZm9ybT0idHJhbnNsYXRlKDI3MTYsMjUyMikiPjx1c2UgeGxpbms6aHJlZj0iI2x0LTAiLz48L2c+CjxnIHRyYW5zZm9ybT0idHJhbnNsYXRlKDI5MTAsMjUyMikiPjx1c2UgeGxpbms6aHJlZj0iI3ItMCIvPjwvZz4KPGcgdHJhbnNmb3JtPSJ0cmFuc2xhdGUoMzAwNywyNTIyKSI+PHVzZSB4bGluazpocmVmPSIjcmVjdC0wIi8+PC9nPgo8ZyB0cmFuc2Zvcm09InRyYW5zbGF0ZSgzMzk1LDI1MjIpIj48dXNlIHhsaW5rOmhyZWY9IiN0LTAiLz48L2c+CjxnIHRyYW5zZm9ybT0idHJhbnNsYXRlKDM1ODksMjUyMikiPjx1c2UgeGxpbms6aHJlZj0iI3JlY3QtMCIvPjwvZz4KPGcgdHJhbnNmb3JtPSJ0cmFuc2xhdGUoMzY4NiwyNTIyKSI+PHVzZSB4bGluazpocmVmPSIjbC0wIi8+PC9nPgo8ZyB0cmFuc2Zvcm09InRyYW5zbGF0ZSgzODgwLDI1MjIpIj48dXNlIHhsaW5rOmhyZWY9IiNlbXB0eS0wIi8+PC9nPgo8ZyB0cmFuc2Zvcm09InRyYW5zbGF0ZSg5NywyNjE5KSI+PHVzZSB4bGluazpocmVmPSIjZW1wdHktMCIvPjwvZz4KPGcgdHJhbnNmb3JtPSJ0cmFuc2xhdGUoMzg4LDI2MTkpIj48dXNlIHhsaW5rOmhyZWY9IiNyYi0wIi8+PC9nPgo8ZyB0cmFuc2Zvcm09InRyYW5zbGF0ZSg0ODUsMjYxOSkiPjx1c2UgeGxpbms6aHJlZj0iI3JlY3QtMCIvPjwvZz4KPGcgdHJhbnNmb3JtPSJ0cmFuc2xhdGUoNTgyLDI2MTkpIj48dXNlIHhsaW5rOmhyZWY9IiNuX3JiLTAiLz48L2c+CjxnIHRyYW5zZm9ybT0idHJhbnNsYXRlKDY3OSwyNjE5KSI+PHVzZSB4bGluazpocmVmPSIjYi0wIi8+PC9nPgo8ZyB0cmFuc2Zvcm09InRyYW5zbGF0ZSg5NzAsMjYxOSkiPjx1c2UgeGxpbms6aHJlZj0iI2ItMCIvPjwvZz4KPGcgdHJhbnNmb3JtPSJ0cmFuc2xhdGUoMTE2NCwyNjE5KSI+PHVzZSB4bGluazpocmVmPSIjdC0wIi8+PC9nPgo8ZyB0cmFuc2Zvcm09InRyYW5zbGF0ZSgxNDU1LDI2MTkpIj48dXNlIHhsaW5rOmhyZWY9IiNyZWN0LTAiLz48L2c+CjxnIHRyYW5zZm9ybT0idHJhbnNsYXRlKDE1NTIsMjYxOSkiPjx1c2UgeGxpbms6aHJlZj0iI2xiLTAiLz48L2c+CjxnIHRyYW5zZm9ybT0idHJhbnNsYXRlKDE2NDksMjYxOSkiPjx1c2UgeGxpbms6aHJlZj0iI25fcmItMCIvPjwvZz4KPGcgdHJhbnNmb3JtPSJ0cmFuc2xhdGUoMTc0NiwyNjE5KSI+PHVzZSB4bGluazpocmVmPSIjYi0wIi8+PC9nPgo8ZyB0cmFuc2Zvcm09InRyYW5zbGF0ZSgyMDM3LDI2MTkpIj48dXNlIHhsaW5rOmhyZWY9IiNuX3JiLTAiLz48L2c+CjxnIHRyYW5zZm9ybT0idHJhbnNsYXRlKDIxMzQsMjYxOSkiPjx1c2UgeGxpbms6aHJlZj0iI3JiLTAiLz48L2c+CjxnIHRyYW5zZm9ybT0idHJhbnNsYXRlKDIyMzEsMjYxOSkiPjx1c2UgeGxpbms6aHJlZj0iI2xiLTAiLz48L2c+CjxnIHRyYW5zZm9ybT0idHJhbnNsYXRlKDI0MjUsMjYxOSkiPjx1c2UgeGxpbms6aHJlZj0iI2ItMCIvPjwvZz4KPGcgdHJhbnNmb3JtPSJ0cmFuc2xhdGUoMzAwNywyNjE5KSI+PHVzZSB4bGluazpocmVmPSIjcnQtMCIvPjwvZz4KPGcgdHJhbnNmb3JtPSJ0cmFuc2xhdGUoMzEwNCwyNjE5KSI+PHVzZSB4bGluazpocmVmPSIjbC0wIi8+PC9nPgo8ZyB0cmFuc2Zvcm09InRyYW5zbGF0ZSgzMjk4LDI2MTkpIj48dXNlIHhsaW5rOmhyZWY9IiNlbXB0eS0wIi8+PC9nPgo8ZyB0cmFuc2Zvcm09InRyYW5zbGF0ZSgzNTg5LDI2MTkpIj48dXNlIHhsaW5rOmhyZWY9IiN0LTAiLz48L2c+CjxnIHRyYW5zZm9ybT0idHJhbnNsYXRlKDM3ODMsMjYxOSkiPjx1c2UgeGxpbms6aHJlZj0iI2ItMCIvPjwvZz4KPGcgdHJhbnNmb3JtPSJ0cmFuc2xhdGUoOTcsMjcxNikiPjx1c2UgeGxpbms6aHJlZj0iI25fcmItMCIvPjwvZz4KPGcgdHJhbnNmb3JtPSJ0cmFuc2xhdGUoMTk0LDI3MTYpIj48dXNlIHhsaW5rOmhyZWY9IiNiLTAiLz48L2c+CjxnIHRyYW5zZm9ybT0idHJhbnNsYXRlKDI5MSwyNzE2KSI+PHVzZSB4bGluazpocmVmPSIjbl9yYi0wIi8+PC9nPgo8ZyB0cmFuc2Zvcm09InRyYW5zbGF0ZSgzODgsMjcxNikiPjx1c2UgeGxpbms6aHJlZj0iI3JlY3QtMCIvPjwvZz4KPGcgdHJhbnNmb3JtPSJ0cmFuc2xhdGUoNDg1LDI3MTYpIj48dXNlIHhsaW5rOmhyZWY9IiNyZWN0LTAiLz48L2c+CjxnIHRyYW5zZm9ybT0idHJhbnNsYXRlKDU4MiwyNzE2KSI+PHVzZSB4bGluazpocmVmPSIjcmVjdC0wIi8+PC9nPgo8ZyB0cmFuc2Zvcm09InRyYW5zbGF0ZSg2NzksMjcxNikiPjx1c2UgeGxpbms6aHJlZj0iI3JlY3QtMCIvPjwvZz4KPGcgdHJhbnNmb3JtPSJ0cmFuc2xhdGUoNzc2LDI3MTYpIj48dXNlIHhsaW5rOmhyZWY9IiNsYi0wIi8+PC9nPgo8ZyB0cmFuc2Zvcm09InRyYW5zbGF0ZSg5NzAsMjcxNikiPjx1c2UgeGxpbms6aHJlZj0iI3QtMCIvPjwvZz4KPGcgdHJhbnNmb3JtPSJ0cmFuc2xhdGUoMTI2MSwyNzE2KSI+PHVzZSB4bGluazpocmVmPSIjZW1wdHktMCIvPjwvZz4KPGcgdHJhbnNmb3JtPSJ0cmFuc2xhdGUoMTQ1NSwyNzE2KSI+PHVzZSB4bGluazpocmVmPSIjcnQtMCIvPjwvZz4KPGcgdHJhbnNmb3JtPSJ0cmFuc2xhdGUoMTU1MiwyNzE2KSI+PHVzZSB4bGluazpocmVmPSIjcmVjdC0wIi8+PC9nPgo8ZyB0cmFuc2Zvcm09InRyYW5zbGF0ZSgxNjQ5LDI3MTYpIj48dXNlIHhsaW5rOmhyZWY9IiNyZWN0LTAiLz48L2c+CjxnIHRyYW5zZm9ybT0idHJhbnNsYXRlKDE3NDYsMjcxNikiPjx1c2UgeGxpbms6aHJlZj0iI3JlY3QtMCIvPjwvZz4KPGcgdHJhbnNmb3JtPSJ0cmFuc2xhdGUoMTg0MywyNzE2KSI+PHVzZSB4bGluazpocmVmPSIjbC0wIi8+PC9nPgo8ZyB0cmFuc2Zvcm09InRyYW5zbGF0ZSgyMDM3LDI3MTYpIj48dXNlIHhsaW5rOmhyZWY9IiNyYi0wIi8+PC9nPgo8ZyB0cmFuc2Zvcm09InRyYW5zbGF0ZSgyMTM0LDI3MTYpIj48dXNlIHhsaW5rOmhyZWY9IiNyZWN0LTAiLz48L2c+CjxnIHRyYW5zZm9ybT0idHJhbnNsYXRlKDIyMzEsMjcxNikiPjx1c2UgeGxpbms6aHJlZj0iI3JlY3QtMCIvPjwvZz4KPGcgdHJhbnNmb3JtPSJ0cmFuc2xhdGUoMjQyNSwyNzE2KSI+PHVzZSB4bGluazpocmVmPSIjdC0wIi8+PC9nPgo8ZyB0cmFuc2Zvcm09InRyYW5zbGF0ZSgyNjE5LDI3MTYpIj48dXNlIHhsaW5rOmhyZWY9IiNyLTAiLz48L2c+CjxnIHRyYW5zZm9ybT0idHJhbnNsYXRlKDI3MTYsMjcxNikiPjx1c2UgeGxpbms6aHJlZj0iI3JlY3QtMCIvPjwvZz4KPGcgdHJhbnNmb3JtPSJ0cmFuc2xhdGUoMjgxMywyNzE2KSI+PHVzZSB4bGluazpocmVmPSIjbC0wIi8+PC9nPgo8ZyB0cmFuc2Zvcm09InRyYW5zbGF0ZSgzNjg2LDI3MTYpIj48dXNlIHhsaW5rOmhyZWY9IiNuX3JiLTAiLz48L2c+CjxnIHRyYW5zZm9ybT0idHJhbnNsYXRlKDM3ODMsMjcxNikiPjx1c2UgeGxpbms6aHJlZj0iI3JlY3QtMCIvPjwvZz4KPGcgdHJhbnNmb3JtPSJ0cmFuc2xhdGUoMzg4MCwyNzE2KSI+PHVzZSB4bGluazpocmVmPSIjbGItMCIvPjwvZz4KPGcgdHJhbnNmb3JtPSJ0cmFuc2xhdGUoMCwyODEzKSI+PHVzZSB4bGluazpocmVmPSIjbl9yYi0wIi8+PC9nPgo8ZyB0cmFuc2Zvcm09InRyYW5zbGF0ZSg5NywyODEzKSI+PHVzZSB4bGluazpocmVmPSIjcmItMCIvPjwvZz4KPGcgdHJhbnNmb3JtPSJ0cmFuc2xhdGUoMTk0LDI4MTMpIj48dXNlIHhsaW5rOmhyZWY9IiNyZWN0LTAiLz48L2c+CjxnIHRyYW5zZm9ybT0idHJhbnNsYXRlKDI5MSwyODEzKSI+PHVzZSB4bGluazpocmVmPSIjcmVjdC0wIi8+PC9nPgo8ZyB0cmFuc2Zvcm09InRyYW5zbGF0ZSgzODgsMjgxMykiPjx1c2UgeGxpbms6aHJlZj0iI3JlY3QtMCIvPjwvZz4KPGcgdHJhbnNmb3JtPSJ0cmFuc2xhdGUoNjc5LDI4MTMpIj48dXNlIHhsaW5rOmhyZWY9IiNyZWN0LTAiLz48L2c+CjxnIHRyYW5zZm9ybT0idHJhbnNsYXRlKDc3NiwyODEzKSI+PHVzZSB4bGluazpocmVmPSIjbHQtMCIvPjwvZz4KPGcgdHJhbnNmb3JtPSJ0cmFuc2xhdGUoMTA2NywyODEzKSI+PHVzZSB4bGluazpocmVmPSIjci0wIi8+PC9nPgo8ZyB0cmFuc2Zvcm09InRyYW5zbGF0ZSgxMTY0LDI4MTMpIj48dXNlIHhsaW5rOmhyZWY9IiNsYi0wIi8+PC9nPgo8ZyB0cmFuc2Zvcm09InRyYW5zbGF0ZSgxNTUyLDI4MTMpIj48dXNlIHhsaW5rOmhyZWY9IiN0LTAiLz48L2c+CjxnIHRyYW5zZm9ybT0idHJhbnNsYXRlKDE3NDYsMjgxMykiPjx1c2UgeGxpbms6aHJlZj0iI3JlY3QtMCIvPjwvZz4KPGcgdHJhbnNmb3JtPSJ0cmFuc2xhdGUoMjAzNywyODEzKSI+PHVzZSB4bGluazpocmVmPSIjcmVjdC0wIi8+PC9nPgo8ZyB0cmFuc2Zvcm09InRyYW5zbGF0ZSgyMjMxLDI4MTMpIj48dXNlIHhsaW5rOmhyZWY9IiN0LTAiLz48L2c+CjxnIHRyYW5zZm9ybT0idHJhbnNsYXRlKDI1MjIsMjgxMykiPjx1c2UgeGxpbms6aHJlZj0iI2VtcHR5LTAiLz48L2c+CjxnIHRyYW5zZm9ybT0idHJhbnNsYXRlKDI3MTYsMjgxMykiPjx1c2UgeGxpbms6aHJlZj0iI3JlY3QtMCIvPjwvZz4KPGcgdHJhbnNmb3JtPSJ0cmFuc2xhdGUoMjkxMCwyODEzKSI+PHVzZSB4bGluazpocmVmPSIjZW1wdHktMCIvPjwvZz4KPGcgdHJhbnNmb3JtPSJ0cmFuc2xhdGUoMzM5NSwyODEzKSI+PHVzZSB4bGluazpocmVmPSIjZW1wdHktMCIvPjwvZz4KPGcgdHJhbnNmb3JtPSJ0cmFuc2xhdGUoMzQ5MiwyODEzKSI+PHVzZSB4bGluazpocmVmPSIjbl9yYi0wIi8+PC9nPgo8ZyB0cmFuc2Zvcm09InRyYW5zbGF0ZSgzNTg5LDI4MTMpIj48dXNlIHhsaW5rOmhyZWY9IiNyYi0wIi8+PC9nPgo8ZyB0cmFuc2Zvcm09InRyYW5zbGF0ZSgzNjg2LDI4MTMpIj48dXNlIHhsaW5rOmhyZWY9IiNyZWN0LTAiLz48L2c+CjxnIHRyYW5zZm9ybT0idHJhbnNsYXRlKDM3ODMsMjgxMykiPjx1c2UgeGxpbms6aHJlZj0iI3JlY3QtMCIvPjwvZz4KPGcgdHJhbnNmb3JtPSJ0cmFuc2xhdGUoMzg4MCwyODEzKSI+PHVzZSB4bGluazpocmVmPSIjcmVjdC0wIi8+PC9nPgo8ZyB0cmFuc2Zvcm09InRyYW5zbGF0ZSgwLDI5MTApIj48dXNlIHhsaW5rOmhyZWY9IiNyLTAiLz48L2c+CjxnIHRyYW5zZm9ybT0idHJhbnNsYXRlKDk3LDI5MTApIj48dXNlIHhsaW5rOmhyZWY9IiNyZWN0LTAiLz48L2c+CjxnIHRyYW5zZm9ybT0idHJhbnNsYXRlKDE5NCwyOTEwKSI+PHVzZSB4bGluazpocmVmPSIjcmVjdC0wIi8+PC9nPgo8ZyB0cmFuc2Zvcm09InRyYW5zbGF0ZSgzODgsMjkxMCkiPjx1c2UgeGxpbms6aHJlZj0iI3JlY3QtMCIvPjwvZz4KPGcgdHJhbnNmb3JtPSJ0cmFuc2xhdGUoNDg1LDI5MTApIj48dXNlIHhsaW5rOmhyZWY9IiNyZWN0LTAiLz48L2c+CjxnIHRyYW5zZm9ybT0idHJhbnNsYXRlKDU4MiwyOTEwKSI+PHVzZSB4bGluazpocmVmPSIjcmVjdC0wIi8+PC9nPgo8ZyB0cmFuc2Zvcm09InRyYW5zbGF0ZSg2NzksMjkxMCkiPjx1c2UgeGxpbms6aHJlZj0iI2x0LTAiLz48L2c+CjxnIHRyYW5zZm9ybT0idHJhbnNsYXRlKDg3MywyOTEwKSI+PHVzZSB4bGluazpocmVmPSIjZW1wdHktMCIvPjwvZz4KPGcgdHJhbnNmb3JtPSJ0cmFuc2xhdGUoMTE2NCwyOTEwKSI+PHVzZSB4bGluazpocmVmPSIjcmVjdC0wIi8+PC9nPgo8ZyB0cmFuc2Zvcm09InRyYW5zbGF0ZSgxMjYxLDI5MTApIj48dXNlIHhsaW5rOmhyZWY9IiNsYi0wIi8+PC9nPgo8ZyB0cmFuc2Zvcm09InRyYW5zbGF0ZSgxNDU1LDI5MTApIj48dXNlIHhsaW5rOmhyZWY9IiNlbXB0eS0wIi8+PC9nPgo8ZyB0cmFuc2Zvcm09InRyYW5zbGF0ZSgxNjQ5LDI5MTApIj48dXNlIHhsaW5rOmhyZWY9IiNyLTAiLz48L2c+CjxnIHRyYW5zZm9ybT0idHJhbnNsYXRlKDE3NDYsMjkxMCkiPjx1c2UgeGxpbms6aHJlZj0iI3JlY3QtMCIvPjwvZz4KPGcgdHJhbnNmb3JtPSJ0cmFuc2xhdGUoMTg0MywyOTEwKSI+PHVzZSB4bGluazpocmVmPSIjbGItMCIvPjwvZz4KPGcgdHJhbnNmb3JtPSJ0cmFuc2xhdGUoMjAzNywyOTEwKSI+PHVzZSB4bGluazpocmVmPSIjcnQtMCIvPjwvZz4KPGcgdHJhbnNmb3JtPSJ0cmFuc2xhdGUoMjEzNCwyOTEwKSI+PHVzZSB4bGluazpocmVmPSIjbGItMCIvPjwvZz4KPGcgdHJhbnNmb3JtPSJ0cmFuc2xhdGUoMjQyNSwyOTEwKSI+PHVzZSB4bGluazpocmVmPSIjZW1wdHktMCIvPjwvZz4KPGcgdHJhbnNmb3JtPSJ0cmFuc2xhdGUoMjYxOSwyOTEwKSI+PHVzZSB4bGluazpocmVmPSIjbl9yYi0wIi8+PC9nPgo8ZyB0cmFuc2Zvcm09InRyYW5zbGF0ZSgyNzE2LDI5MTApIj48dXNlIHhsaW5rOmhyZWY9IiNyZWN0LTAiLz48L2c+CjxnIHRyYW5zZm9ybT0idHJhbnNsYXRlKDI4MTMsMjkxMCkiPjx1c2UgeGxpbms6aHJlZj0iI2wtMCIvPjwvZz4KPGcgdHJhbnNmb3JtPSJ0cmFuc2xhdGUoMzAwNywyOTEwKSI+PHVzZSB4bGluazpocmVmPSIjZW1wdHktMCIvPjwvZz4KPGcgdHJhbnNmb3JtPSJ0cmFuc2xhdGUoMzIwMSwyOTEwKSI+PHVzZSB4bGluazpocmVmPSIjZW1wdHktMCIvPjwvZz4KPGcgdHJhbnNmb3JtPSJ0cmFuc2xhdGUoMzQ5MiwyOTEwKSI+PHVzZSB4bGluazpocmVmPSIjci0wIi8+PC9nPgo8ZyB0cmFuc2Zvcm09InRyYW5zbGF0ZSgzNTg5LDI5MTApIj48dXNlIHhsaW5rOmhyZWY9IiNyZWN0LTAiLz48L2c+CjxnIHRyYW5zZm9ybT0idHJhbnNsYXRlKDM2ODYsMjkxMCkiPjx1c2UgeGxpbms6aHJlZj0iI3JlY3QtMCIvPjwvZz4KPGcgdHJhbnNmb3JtPSJ0cmFuc2xhdGUoMzc4MywyOTEwKSI+PHVzZSB4bGluazpocmVmPSIjcmVjdC0wIi8+PC9nPgo8ZyB0cmFuc2Zvcm09InRyYW5zbGF0ZSgzODgwLDI5MTApIj48dXNlIHhsaW5rOmhyZWY9IiNyZWN0LTAiLz48L2c+CjxnIHRyYW5zZm9ybT0idHJhbnNsYXRlKDE5NCwzMDA3KSI+PHVzZSB4bGluazpocmVmPSIjcmVjdC0wIi8+PC9nPgo8ZyB0cmFuc2Zvcm09InRyYW5zbGF0ZSgyOTEsMzAwNykiPjx1c2UgeGxpbms6aHJlZj0iI3JlY3QtMCIvPjwvZz4KPGcgdHJhbnNmb3JtPSJ0cmFuc2xhdGUoMzg4LDMwMDcpIj48dXNlIHhsaW5rOmhyZWY9IiNsdC0wIi8+PC9nPgo8ZyB0cmFuc2Zvcm09InRyYW5zbGF0ZSg3NzYsMzAwNykiPjx1c2UgeGxpbms6aHJlZj0iI2ItMCIvPjwvZz4KPGcgdHJhbnNmb3JtPSJ0cmFuc2xhdGUoOTcwLDMwMDcpIj48dXNlIHhsaW5rOmhyZWY9IiNlbXB0eS0wIi8+PC9nPgo8ZyB0cmFuc2Zvcm09InRyYW5zbGF0ZSgxMDY3LDMwMDcpIj48dXNlIHhsaW5rOmhyZWY9IiNuX3JiLTAiLz48L2c+CjxnIHRyYW5zZm9ybT0idHJhbnNsYXRlKDExNjQsMzAwNykiPjx1c2UgeGxpbms6aHJlZj0iI3JlY3QtMCIvPjwvZz4KPGcgdHJhbnNmb3JtPSJ0cmFuc2xhdGUoMTI2MSwzMDA3KSI+PHVzZSB4bGluazpocmVmPSIjcmVjdC0wIi8+PC9nPgo8ZyB0cmFuc2Zvcm09InRyYW5zbGF0ZSgxMzU4LDMwMDcpIj48dXNlIHhsaW5rOmhyZWY9IiNsLTAiLz48L2c+CjxnIHRyYW5zZm9ybT0idHJhbnNsYXRlKDE4NDMsMzAwNykiPjx1c2UgeGxpbms6aHJlZj0iI3J0LTAiLz48L2c+CjxnIHRyYW5zZm9ybT0idHJhbnNsYXRlKDE5NDAsMzAwNykiPjx1c2UgeGxpbms6aHJlZj0iI2wtMCIvPjwvZz4KPGcgdHJhbnNmb3JtPSJ0cmFuc2xhdGUoMjEzNCwzMDA3KSI+PHVzZSB4bGluazpocmVmPSIjcmVjdC0wIi8+PC9nPgo8ZyB0cmFuc2Zvcm09InRyYW5zbGF0ZSgyMjMxLDMwMDcpIj48dXNlIHhsaW5rOmhyZWY9IiNuX3JiLTAiLz48L2c+CjxnIHRyYW5zZm9ybT0idHJhbnNsYXRlKDIzMjgsMzAwNykiPjx1c2UgeGxpbms6aHJlZj0iI2ItMCIvPjwvZz4KPGcgdHJhbnNmb3JtPSJ0cmFuc2xhdGUoMjUyMiwzMDA3KSI+PHVzZSB4bGluazpocmVmPSIjci0wIi8+PC9nPgo8ZyB0cmFuc2Zvcm09InRyYW5zbGF0ZSgyNjE5LDMwMDcpIj48dXNlIHhsaW5rOmhyZWY9IiNyZWN0LTAiLz48L2c+CjxnIHRyYW5zZm9ybT0idHJhbnNsYXRlKDI3MTYsMzAwNykiPjx1c2UgeGxpbms6aHJlZj0iI2x0LTAiLz48L2c+CjxnIHRyYW5zZm9ybT0idHJhbnNsYXRlKDMyMDEsMzAwNykiPjx1c2UgeGxpbms6aHJlZj0iI25fcmItMCIvPjwvZz4KPGcgdHJhbnNmb3JtPSJ0cmFuc2xhdGUoMzI5OCwzMDA3KSI+PHVzZSB4bGluazpocmVmPSIjcmItMCIvPjwvZz4KPGcgdHJhbnNmb3JtPSJ0cmFuc2xhdGUoMzM5NSwzMDA3KSI+PHVzZSB4bGluazpocmVmPSIjbGItMCIvPjwvZz4KPGcgdHJhbnNmb3JtPSJ0cmFuc2xhdGUoMzQ5MiwzMDA3KSI+PHVzZSB4bGluazpocmVmPSIjbl9yYi0wIi8+PC9nPgo8ZyB0cmFuc2Zvcm09InRyYW5zbGF0ZSgzNTg5LDMwMDcpIj48dXNlIHhsaW5rOmhyZWY9IiNyZWN0LTAiLz48L2c+CjxnIHRyYW5zZm9ybT0idHJhbnNsYXRlKDM4ODAsMzAwNykiPjx1c2UgeGxpbms6aHJlZj0iI3QtMCIvPjwvZz4KPGcgdHJhbnNmb3JtPSJ0cmFuc2xhdGUoMCwzMTA0KSI+PHVzZSB4bGluazpocmVmPSIjci0wIi8+PC9nPgo8ZyB0cmFuc2Zvcm09InRyYW5zbGF0ZSg5NywzMTA0KSI+PHVzZSB4bGluazpocmVmPSIjcmVjdC0wIi8+PC9nPgo8ZyB0cmFuc2Zvcm09InRyYW5zbGF0ZSgxOTQsMzEwNCkiPjx1c2UgeGxpbms6aHJlZj0iI3JlY3QtMCIvPjwvZz4KPGcgdHJhbnNmb3JtPSJ0cmFuc2xhdGUoMjkxLDMxMDQpIj48dXNlIHhsaW5rOmhyZWY9IiNsdC0wIi8+PC9nPgo8ZyB0cmFuc2Zvcm09InRyYW5zbGF0ZSg0ODUsMzEwNCkiPjx1c2UgeGxpbms6aHJlZj0iI3ItMCIvPjwvZz4KPGcgdHJhbnNmb3JtPSJ0cmFuc2xhdGUoNTgyLDMxMDQpIj48dXNlIHhsaW5rOmhyZWY9IiNsLTAiLz48L2c+CjxnIHRyYW5zZm9ybT0idHJhbnNsYXRlKDc3NiwzMTA0KSI+PHVzZSB4bGluazpocmVmPSIjcmVjdC0wIi8+PC9nPgo8ZyB0cmFuc2Zvcm09InRyYW5zbGF0ZSgxMDY3LDMxMDQpIj48dXNlIHhsaW5rOmhyZWY9IiNyYi0wIi8+PC9nPgo8ZyB0cmFuc2Zvcm09InRyYW5zbGF0ZSgxMTY0LDMxMDQpIj48dXNlIHhsaW5rOmhyZWY9IiNyZWN0LTAiLz48L2c+CjxnIHRyYW5zZm9ybT0idHJhbnNsYXRlKDEyNjEsMzEwNCkiPjx1c2UgeGxpbms6aHJlZj0iI2x0LTAiLz48L2c+CjxnIHRyYW5zZm9ybT0idHJhbnNsYXRlKDE0NTUsMzEwNCkiPjx1c2UgeGxpbms6aHJlZj0iI2VtcHR5LTAiLz48L2c+CjxnIHRyYW5zZm9ybT0idHJhbnNsYXRlKDE3NDYsMzEwNCkiPjx1c2UgeGxpbms6aHJlZj0iI2VtcHR5LTAiLz48L2c+CjxnIHRyYW5zZm9ybT0idHJhbnNsYXRlKDIwMzcsMzEwNCkiPjx1c2UgeGxpbms6aHJlZj0iI25fcmItMCIvPjwvZz4KPGcgdHJhbnNmb3JtPSJ0cmFuc2xhdGUoMjEzNCwzMTA0KSI+PHVzZSB4bGluazpocmVmPSIjcmVjdC0wIi8+PC9nPgo8ZyB0cmFuc2Zvcm09InRyYW5zbGF0ZSgyMjMxLDMxMDQpIj48dXNlIHhsaW5rOmhyZWY9IiNyZWN0LTAiLz48L2c+CjxnIHRyYW5zZm9ybT0idHJhbnNsYXRlKDIzMjgsMzEwNCkiPjx1c2UgeGxpbms6aHJlZj0iI2x0LTAiLz48L2c+CjxnIHRyYW5zZm9ybT0idHJhbnNsYXRlKDI5MTAsMzEwNCkiPjx1c2UgeGxpbms6aHJlZj0iI3JiLTAiLz48L2c+CjxnIHRyYW5zZm9ybT0idHJhbnNsYXRlKDMwMDcsMzEwNCkiPjx1c2UgeGxpbms6aHJlZj0iI3JlY3QtMCIvPjwvZz4KPGcgdHJhbnNmb3JtPSJ0cmFuc2xhdGUoMzEwNCwzMTA0KSI+PHVzZSB4bGluazpocmVmPSIjcmVjdC0wIi8+PC9nPgo8ZyB0cmFuc2Zvcm09InRyYW5zbGF0ZSgzMjAxLDMxMDQpIj48dXNlIHhsaW5rOmhyZWY9IiNyZWN0LTAiLz48L2c+CjxnIHRyYW5zZm9ybT0idHJhbnNsYXRlKDMyOTgsMzEwNCkiPjx1c2UgeGxpbms6aHJlZj0iI3JlY3QtMCIvPjwvZz4KPGcgdHJhbnNmb3JtPSJ0cmFuc2xhdGUoMzM5NSwzMTA0KSI+PHVzZSB4bGluazpocmVmPSIjcmVjdC0wIi8+PC9nPgo8ZyB0cmFuc2Zvcm09InRyYW5zbGF0ZSgzNDkyLDMxMDQpIj48dXNlIHhsaW5rOmhyZWY9IiNyZWN0LTAiLz48L2c+CjxnIHRyYW5zZm9ybT0idHJhbnNsYXRlKDM1ODksMzEwNCkiPjx1c2UgeGxpbms6aHJlZj0iI2x0LTAiLz48L2c+CjxnIHRyYW5zZm9ybT0idHJhbnNsYXRlKDM3ODMsMzEwNCkiPjx1c2UgeGxpbms6aHJlZj0iI2VtcHR5LTAiLz48L2c+CjxnIHRyYW5zZm9ybT0idHJhbnNsYXRlKDc3NiwzMjAxKSI+PHVzZSB4bGluazpocmVmPSIjcmVjdC0wIi8+PC9nPgo8ZyB0cmFuc2Zvcm09InRyYW5zbGF0ZSg4NzMsMzIwMSkiPjx1c2UgeGxpbms6aHJlZj0iI2wtMCIvPjwvZz4KPGcgdHJhbnNmb3JtPSJ0cmFuc2xhdGUoOTcwLDMyMDEpIj48dXNlIHhsaW5rOmhyZWY9IiNuX3JiLTAiLz48L2c+CjxnIHRyYW5zZm9ybT0idHJhbnNsYXRlKDEwNjcsMzIwMSkiPjx1c2UgeGxpbms6aHJlZj0iI3JlY3QtMCIvPjwvZz4KPGcgdHJhbnNmb3JtPSJ0cmFuc2xhdGUoMTU1MiwzMjAxKSI+PHVzZSB4bGluazpocmVmPSIjZW1wdHktMCIvPjwvZz4KPGcgdHJhbnNmb3JtPSJ0cmFuc2xhdGUoMTg0MywzMjAxKSI+PHVzZSB4bGluazpocmVmPSIjZW1wdHktMCIvPjwvZz4KPGcgdHJhbnNmb3JtPSJ0cmFuc2xhdGUoMTk0MCwzMjAxKSI+PHVzZSB4bGluazpocmVmPSIjbl9yYi0wIi8+PC9nPgo8ZyB0cmFuc2Zvcm09InRyYW5zbGF0ZSgyMDM3LDMyMDEpIj48dXNlIHhsaW5rOmhyZWY9IiNyYi0wIi8+PC9nPgo8ZyB0cmFuc2Zvcm09InRyYW5zbGF0ZSgyMTM0LDMyMDEpIj48dXNlIHhsaW5rOmhyZWY9IiNyZWN0LTAiLz48L2c+CjxnIHRyYW5zZm9ybT0idHJhbnNsYXRlKDIyMzEsMzIwMSkiPjx1c2UgeGxpbms6aHJlZj0iI2x0LTAiLz48L2c+CjxnIHRyYW5zZm9ybT0idHJhbnNsYXRlKDI0MjUsMzIwMSkiPjx1c2UgeGxpbms6aHJlZj0iI3ItMCIvPjwvZz4KPGcgdHJhbnNmb3JtPSJ0cmFuc2xhdGUoMjUyMiwzMjAxKSI+PHVzZSB4bGluazpocmVmPSIjcmVjdC0wIi8+PC9nPgo8ZyB0cmFuc2Zvcm09InRyYW5zbGF0ZSgyNjE5LDMyMDEpIj48dXNlIHhsaW5rOmhyZWY9IiNsYi0wIi8+PC9nPgo8ZyB0cmFuc2Zvcm09InRyYW5zbGF0ZSgyODEzLDMyMDEpIj48dXNlIHhsaW5rOmhyZWY9IiNuX3JiLTAiLz48L2c+CjxnIHRyYW5zZm9ybT0idHJhbnNsYXRlKDI5MTAsMzIwMSkiPjx1c2UgeGxpbms6aHJlZj0iI3JlY3QtMCIvPjwvZz4KPGcgdHJhbnNmb3JtPSJ0cmFuc2xhdGUoMzEwNCwzMjAxKSI+PHVzZSB4bGluazpocmVmPSIjcmVjdC0wIi8+PC9nPgo8ZyB0cmFuc2Zvcm09InRyYW5zbGF0ZSgzNDkyLDMyMDEpIj48dXNlIHhsaW5rOmhyZWY9IiNyZWN0LTAiLz48L2c+CjxnIHRyYW5zZm9ybT0idHJhbnNsYXRlKDM4ODAsMzIwMSkiPjx1c2UgeGxpbms6aHJlZj0iI2ItMCIvPjwvZz4KPGcgdHJhbnNmb3JtPSJ0cmFuc2xhdGUoNzc2LDMyOTgpIj48dXNlIHhsaW5rOmhyZWY9IiNyZWN0LTAiLz48L2c+CjxnIHRyYW5zZm9ybT0idHJhbnNsYXRlKDk3MCwzMjk4KSI+PHVzZSB4bGluazpocmVmPSIjcmItMCIvPjwvZz4KPGcgdHJhbnNmb3JtPSJ0cmFuc2xhdGUoMTA2NywzMjk4KSI+PHVzZSB4bGluazpocmVmPSIjcmVjdC0wIi8+PC9nPgo8ZyB0cmFuc2Zvcm09InRyYW5zbGF0ZSgxMTY0LDMyOTgpIj48dXNlIHhsaW5rOmhyZWY9IiNyZWN0LTAiLz48L2c+CjxnIHRyYW5zZm9ybT0idHJhbnNsYXRlKDEyNjEsMzI5OCkiPjx1c2UgeGxpbms6aHJlZj0iI2xiLTAiLz48L2c+CjxnIHRyYW5zZm9ybT0idHJhbnNsYXRlKDE2NDksMzI5OCkiPjx1c2UgeGxpbms6aHJlZj0iI3ItMCIvPjwvZz4KPGcgdHJhbnNmb3JtPSJ0cmFuc2xhdGUoMTc0NiwzMjk4KSI+PHVzZSB4bGluazpocmVmPSIjbC0wIi8+PC9nPgo8ZyB0cmFuc2Zvcm09InRyYW5zbGF0ZSgxOTQwLDMyOTgpIj48dXNlIHhsaW5rOmhyZWY9IiNyLTAiLz48L2c+CjxnIHRyYW5zZm9ybT0idHJhbnNsYXRlKDIwMzcsMzI5OCkiPjx1c2UgeGxpbms6aHJlZj0iI3JlY3QtMCIvPjwvZz4KPGcgdHJhbnNmb3JtPSJ0cmFuc2xhdGUoMjEzNCwzMjk4KSI+PHVzZSB4bGluazpocmVmPSIjcmVjdC0wIi8+PC9nPgo8ZyB0cmFuc2Zvcm09InRyYW5zbGF0ZSgyNTIyLDMyOTgpIj48dXNlIHhsaW5rOmhyZWY9IiNydC0wIi8+PC9nPgo8ZyB0cmFuc2Zvcm09InRyYW5zbGF0ZSgyNjE5LDMyOTgpIj48dXNlIHhsaW5rOmhyZWY9IiNyZWN0LTAiLz48L2c+CjxnIHRyYW5zZm9ybT0idHJhbnNsYXRlKDI4MTMsMzI5OCkiPjx1c2UgeGxpbms6aHJlZj0iI3ItMCIvPjwvZz4KPGcgdHJhbnNmb3JtPSJ0cmFuc2xhdGUoMjkxMCwzMjk4KSI+PHVzZSB4bGluazpocmVmPSIjcmVjdC0wIi8+PC9nPgo8ZyB0cmFuc2Zvcm09InRyYW5zbGF0ZSgzMDA3LDMyOTgpIj48dXNlIHhsaW5rOmhyZWY9IiNyZWN0LTAiLz48L2c+CjxnIHRyYW5zZm9ybT0idHJhbnNsYXRlKDMxMDQsMzI5OCkiPjx1c2UgeGxpbms6aHJlZj0iI3JlY3QtMCIvPjwvZz4KPGcgdHJhbnNmb3JtPSJ0cmFuc2xhdGUoMzI5OCwzMjk4KSI+PHVzZSB4bGluazpocmVmPSIjZW1wdHktMCIvPjwvZz4KPGcgdHJhbnNmb3JtPSJ0cmFuc2xhdGUoMzQ5MiwzMjk4KSI+PHVzZSB4bGluazpocmVmPSIjcmVjdC0wIi8+PC9nPgo8ZyB0cmFuc2Zvcm09InRyYW5zbGF0ZSgzNjg2LDMyOTgpIj48dXNlIHhsaW5rOmhyZWY9IiNlbXB0eS0wIi8+PC9nPgo8ZyB0cmFuc2Zvcm09InRyYW5zbGF0ZSgzODgwLDMyOTgpIj48dXNlIHhsaW5rOmhyZWY9IiN0LTAiLz48L2c+CjxnIHRyYW5zZm9ybT0idHJhbnNsYXRlKDc3NiwzMzk1KSI+PHVzZSB4bGluazpocmVmPSIjdC0wIi8+PC9nPgo8ZyB0cmFuc2Zvcm09InRyYW5zbGF0ZSg5NzAsMzM5NSkiPjx1c2UgeGxpbms6aHJlZj0iI3QtMCIvPjwvZz4KPGcgdHJhbnNmb3JtPSJ0cmFuc2xhdGUoMTI2MSwzMzk1KSI+PHVzZSB4bGluazpocmVmPSIjdC0wIi8+PC9nPgo8ZyB0cmFuc2Zvcm09InRyYW5zbGF0ZSgxNDU1LDMzOTUpIj48dXNlIHhsaW5rOmhyZWY9IiNyYi0wIi8+PC9nPgo8ZyB0cmFuc2Zvcm09InRyYW5zbGF0ZSgxNTUyLDMzOTUpIj48dXNlIHhsaW5rOmhyZWY9IiNsLTAiLz48L2c+CjxnIHRyYW5zZm9ybT0idHJhbnNsYXRlKDIwMzcsMzM5NSkiPjx1c2UgeGxpbms6aHJlZj0iI3JlY3QtMCIvPjwvZz4KPGcgdHJhbnNmb3JtPSJ0cmFuc2xhdGUoMjEzNCwzMzk1KSI+PHVzZSB4bGluazpocmVmPSIjcmVjdC0wIi8+PC9nPgo8ZyB0cmFuc2Zvcm09InRyYW5zbGF0ZSgyMzI4LDMzOTUpIj48dXNlIHhsaW5rOmhyZWY9IiNlbXB0eS0wIi8+PC9nPgo8ZyB0cmFuc2Zvcm09InRyYW5zbGF0ZSgyNjE5LDMzOTUpIj48dXNlIHhsaW5rOmhyZWY9IiNyZWN0LTAiLz48L2c+CjxnIHRyYW5zZm9ybT0idHJhbnNsYXRlKDI3MTYsMzM5NSkiPjx1c2UgeGxpbms6aHJlZj0iI2wtMCIvPjwvZz4KPGcgdHJhbnNmb3JtPSJ0cmFuc2xhdGUoMjkxMCwzMzk1KSI+PHVzZSB4bGluazpocmVmPSIjcmVjdC0wIi8+PC9nPgo8ZyB0cmFuc2Zvcm09InRyYW5zbGF0ZSgzMDA3LDMzOTUpIj48dXNlIHhsaW5rOmhyZWY9IiNyZWN0LTAiLz48L2c+CjxnIHRyYW5zZm9ybT0idHJhbnNsYXRlKDMxMDQsMzM5NSkiPjx1c2UgeGxpbms6aHJlZj0iI3JlY3QtMCIvPjwvZz4KPGcgdHJhbnNmb3JtPSJ0cmFuc2xhdGUoMzM5NSwzMzk1KSI+PHVzZSB4bGluazpocmVmPSIjbl9yYi0wIi8+PC9nPgo8ZyB0cmFuc2Zvcm09InRyYW5zbGF0ZSgzNDkyLDMzOTUpIj48dXNlIHhsaW5rOmhyZWY9IiNyZWN0LTAiLz48L2c+CjxnIHRyYW5zZm9ybT0idHJhbnNsYXRlKDM1ODksMzM5NSkiPjx1c2UgeGxpbms6aHJlZj0iI2wtMCIvPjwvZz4KPGcgdHJhbnNmb3JtPSJ0cmFuc2xhdGUoMzc4MywzMzk1KSI+PHVzZSB4bGluazpocmVmPSIjZW1wdHktMCIvPjwvZz4KPGcgdHJhbnNmb3JtPSJ0cmFuc2xhdGUoODczLDM0OTIpIj48dXNlIHhsaW5rOmhyZWY9IiNiLTAiLz48L2c+CjxnIHRyYW5zZm9ybT0idHJhbnNsYXRlKDEwNjcsMzQ5MikiPjx1c2UgeGxpbms6aHJlZj0iI25fcmItMCIvPjwvZz4KPGcgdHJhbnNmb3JtPSJ0cmFuc2xhdGUoMTE2NCwzNDkyKSI+PHVzZSB4bGluazpocmVmPSIjYi0wIi8+PC9nPgo8ZyB0cmFuc2Zvcm09InRyYW5zbGF0ZSgxNDU1LDM0OTIpIj48dXNlIHhsaW5rOmhyZWY9IiN0LTAiLz48L2c+CjxnIHRyYW5zZm9ybT0idHJhbnNsYXRlKDE3NDYsMzQ5MikiPjx1c2UgeGxpbms6aHJlZj0iI3ItMCIvPjwvZz4KPGcgdHJhbnNmb3JtPSJ0cmFuc2xhdGUoMTg0MywzNDkyKSI+PHVzZSB4bGluazpocmVmPSIjcmVjdC0wIi8+PC9nPgo8ZyB0cmFuc2Zvcm09InRyYW5zbGF0ZSgxOTQwLDM0OTIpIj48dXNlIHhsaW5rOmhyZWY9IiNyZWN0LTAiLz48L2c+CjxnIHRyYW5zZm9ybT0idHJhbnNsYXRlKDIwMzcsMzQ5MikiPjx1c2UgeGxpbms6aHJlZj0iI3JlY3QtMCIvPjwvZz4KPGcgdHJhbnNmb3JtPSJ0cmFuc2xhdGUoMjEzNCwzNDkyKSI+PHVzZSB4bGluazpocmVmPSIjbHQtMCIvPjwvZz4KPGcgdHJhbnNmb3JtPSJ0cmFuc2xhdGUoMjUyMiwzNDkyKSI+PHVzZSB4bGluazpocmVmPSIjcmItMCIvPjwvZz4KPGcgdHJhbnNmb3JtPSJ0cmFuc2xhdGUoMjYxOSwzNDkyKSI+PHVzZSB4bGluazpocmVmPSIjbHQtMCIvPjwvZz4KPGcgdHJhbnNmb3JtPSJ0cmFuc2xhdGUoMjcxNiwzNDkyKSI+PHVzZSB4bGluazpocmVmPSIjbl9yYi0wIi8+PC9nPgo8ZyB0cmFuc2Zvcm09InRyYW5zbGF0ZSgyODEzLDM0OTIpIj48dXNlIHhsaW5rOmhyZWY9IiNyYi0wIi8+PC9nPgo8ZyB0cmFuc2Zvcm09InRyYW5zbGF0ZSgyOTEwLDM0OTIpIj48dXNlIHhsaW5rOmhyZWY9IiNyZWN0LTAiLz48L2c+CjxnIHRyYW5zZm9ybT0idHJhbnNsYXRlKDMwMDcsMzQ5MikiPjx1c2UgeGxpbms6aHJlZj0iI3JlY3QtMCIvPjwvZz4KPGcgdHJhbnNmb3JtPSJ0cmFuc2xhdGUoMzEwNCwzNDkyKSI+PHVzZSB4bGluazpocmVmPSIjcmVjdC0wIi8+PC9nPgo8ZyB0cmFuc2Zvcm09InRyYW5zbGF0ZSgzMjAxLDM0OTIpIj48dXNlIHhsaW5rOmhyZWY9IiNyZWN0LTAiLz48L2c+CjxnIHRyYW5zZm9ybT0idHJhbnNsYXRlKDMyOTgsMzQ5MikiPjx1c2UgeGxpbms6aHJlZj0iI3JlY3QtMCIvPjwvZz4KPGcgdHJhbnNmb3JtPSJ0cmFuc2xhdGUoMzM5NSwzNDkyKSI+PHVzZSB4bGluazpocmVmPSIjcmVjdC0wIi8+PC9nPgo8ZyB0cmFuc2Zvcm09InRyYW5zbGF0ZSgzNDkyLDM0OTIpIj48dXNlIHhsaW5rOmhyZWY9IiNyZWN0LTAiLz48L2c+CjxnIHRyYW5zZm9ybT0idHJhbnNsYXRlKDM4ODAsMzQ5MikiPjx1c2UgeGxpbms6aHJlZj0iI2ItMCIvPjwvZz4KPGcgdHJhbnNmb3JtPSJ0cmFuc2xhdGUoODczLDM1ODkpIj48dXNlIHhsaW5rOmhyZWY9IiNydC0wIi8+PC9nPgo8ZyB0cmFuc2Zvcm09InRyYW5zbGF0ZSg5NzAsMzU4OSkiPjx1c2UgeGxpbms6aHJlZj0iI3JlY3QtMCIvPjwvZz4KPGcgdHJhbnNmb3JtPSJ0cmFuc2xhdGUoMTA2NywzNTg5KSI+PHVzZSB4bGluazpocmVmPSIjcmVjdC0wIi8+PC9nPgo8ZyB0cmFuc2Zvcm09InRyYW5zbGF0ZSgxMTY0LDM1ODkpIj48dXNlIHhsaW5rOmhyZWY9IiNyZWN0LTAiLz48L2c+CjxnIHRyYW5zZm9ybT0idHJhbnNsYXRlKDEzNTgsMzU4OSkiPjx1c2UgeGxpbms6aHJlZj0iI2ItMCIvPjwvZz4KPGcgdHJhbnNmb3JtPSJ0cmFuc2xhdGUoMTQ1NSwzNTg5KSI+PHVzZSB4bGluazpocmVmPSIjbl9yYi0wIi8+PC9nPgo8ZyB0cmFuc2Zvcm09InRyYW5zbGF0ZSgxNTUyLDM1ODkpIj48dXNlIHhsaW5rOmhyZWY9IiNiLTAiLz48L2c+CjxnIHRyYW5zZm9ybT0idHJhbnNsYXRlKDE5NDAsMzU4OSkiPjx1c2UgeGxpbms6aHJlZj0iI3JlY3QtMCIvPjwvZz4KPGcgdHJhbnNmb3JtPSJ0cmFuc2xhdGUoMjEzNCwzNTg5KSI+PHVzZSB4bGluazpocmVmPSIjbl9yYi0wIi8+PC9nPgo8ZyB0cmFuc2Zvcm09InRyYW5zbGF0ZSgyMjMxLDM1ODkpIj48dXNlIHhsaW5rOmhyZWY9IiNyYi0wIi8+PC9nPgo8ZyB0cmFuc2Zvcm09InRyYW5zbGF0ZSgyMzI4LDM1ODkpIj48dXNlIHhsaW5rOmhyZWY9IiNsLTAiLz48L2c+CjxnIHRyYW5zZm9ybT0idHJhbnNsYXRlKDI0MjUsMzU4OSkiPjx1c2UgeGxpbms6aHJlZj0iI25fcmItMCIvPjwvZz4KPGcgdHJhbnNmb3JtPSJ0cmFuc2xhdGUoMjUyMiwzNTg5KSI+PHVzZSB4bGluazpocmVmPSIjcmVjdC0wIi8+PC9nPgo8ZyB0cmFuc2Zvcm09InRyYW5zbGF0ZSgyNjE5LDM1ODkpIj48dXNlIHhsaW5rOmhyZWY9IiNuX3JiLTAiLz48L2c+CjxnIHRyYW5zZm9ybT0idHJhbnNsYXRlKDI3MTYsMzU4OSkiPjx1c2UgeGxpbms6aHJlZj0iI3JiLTAiLz48L2c+CjxnIHRyYW5zZm9ybT0idHJhbnNsYXRlKDI4MTMsMzU4OSkiPjx1c2UgeGxpbms6aHJlZj0iI3JlY3QtMCIvPjwvZz4KPGcgdHJhbnNmb3JtPSJ0cmFuc2xhdGUoMjkxMCwzNTg5KSI+PHVzZSB4bGluazpocmVmPSIjcmVjdC0wIi8+PC9nPgo8ZyB0cmFuc2Zvcm09InRyYW5zbGF0ZSgzMDA3LDM1ODkpIj48dXNlIHhsaW5rOmhyZWY9IiNsdC0wIi8+PC9nPgo8ZyB0cmFuc2Zvcm09InRyYW5zbGF0ZSgzMzk1LDM1ODkpIj48dXNlIHhsaW5rOmhyZWY9IiNydC0wIi8+PC9nPgo8ZyB0cmFuc2Zvcm09InRyYW5zbGF0ZSgzNDkyLDM1ODkpIj48dXNlIHhsaW5rOmhyZWY9IiNyZWN0LTAiLz48L2c+CjxnIHRyYW5zZm9ybT0idHJhbnNsYXRlKDM1ODksMzU4OSkiPjx1c2UgeGxpbms6aHJlZj0iI2wtMCIvPjwvZz4KPGcgdHJhbnNmb3JtPSJ0cmFuc2xhdGUoMzc4MywzNTg5KSI+PHVzZSB4bGluazpocmVmPSIjbl9yYi0wIi8+PC9nPgo8ZyB0cmFuc2Zvcm09InRyYW5zbGF0ZSgzODgwLDM1ODkpIj48dXNlIHhsaW5rOmhyZWY9IiNyZWN0LTAiLz48L2c+CjxnIHRyYW5zZm9ybT0idHJhbnNsYXRlKDc3NiwzNjg2KSI+PHVzZSB4bGluazpocmVmPSIjZW1wdHktMCIvPjwvZz4KPGcgdHJhbnNmb3JtPSJ0cmFuc2xhdGUoMTA2NywzNjg2KSI+PHVzZSB4bGluazpocmVmPSIjcmVjdC0wIi8+PC9nPgo8ZyB0cmFuc2Zvcm09InRyYW5zbGF0ZSgxMTY0LDM2ODYpIj48dXNlIHhsaW5rOmhyZWY9IiNyZWN0LTAiLz48L2c+CjxnIHRyYW5zZm9ybT0idHJhbnNsYXRlKDEzNTgsMzY4NikiPjx1c2UgeGxpbms6aHJlZj0iI3JlY3QtMCIvPjwvZz4KPGcgdHJhbnNmb3JtPSJ0cmFuc2xhdGUoMTQ1NSwzNjg2KSI+PHVzZSB4bGluazpocmVmPSIjcmVjdC0wIi8+PC9nPgo8ZyB0cmFuc2Zvcm09InRyYW5zbGF0ZSgxNTUyLDM2ODYpIj48dXNlIHhsaW5rOmhyZWY9IiNsdC0wIi8+PC9nPgo8ZyB0cmFuc2Zvcm09InRyYW5zbGF0ZSgxNzQ2LDM2ODYpIj48dXNlIHhsaW5rOmhyZWY9IiNlbXB0eS0wIi8+PC9nPgo8ZyB0cmFuc2Zvcm09InRyYW5zbGF0ZSgxOTQwLDM2ODYpIj48dXNlIHhsaW5rOmhyZWY9IiNyZWN0LTAiLz48L2c+CjxnIHRyYW5zZm9ybT0idHJhbnNsYXRlKDIxMzQsMzY4NikiPjx1c2UgeGxpbms6aHJlZj0iI3ItMCIvPjwvZz4KPGcgdHJhbnNmb3JtPSJ0cmFuc2xhdGUoMjIzMSwzNjg2KSI+PHVzZSB4bGluazpocmVmPSIjcmVjdC0wIi8+PC9nPgo8ZyB0cmFuc2Zvcm09InRyYW5zbGF0ZSgyNDI1LDM2ODYpIj48dXNlIHhsaW5rOmhyZWY9IiNyLTAiLz48L2c+CjxnIHRyYW5zZm9ybT0idHJhbnNsYXRlKDI1MjIsMzY4NikiPjx1c2UgeGxpbms6aHJlZj0iI3JlY3QtMCIvPjwvZz4KPGcgdHJhbnNmb3JtPSJ0cmFuc2xhdGUoMjYxOSwzNjg2KSI+PHVzZSB4bGluazpocmVmPSIjcmVjdC0wIi8+PC9nPgo8ZyB0cmFuc2Zvcm09InRyYW5zbGF0ZSgyNzE2LDM2ODYpIj48dXNlIHhsaW5rOmhyZWY9IiNsdC0wIi8+PC9nPgo8ZyB0cmFuc2Zvcm09InRyYW5zbGF0ZSgzMjAxLDM2ODYpIj48dXNlIHhsaW5rOmhyZWY9IiNlbXB0eS0wIi8+PC9nPgo8ZyB0cmFuc2Zvcm09InRyYW5zbGF0ZSgzNDkyLDM2ODYpIj48dXNlIHhsaW5rOmhyZWY9IiN0LTAiLz48L2c+CjxnIHRyYW5zZm9ybT0idHJhbnNsYXRlKDM3ODMsMzY4NikiPjx1c2UgeGxpbms6aHJlZj0iI3ItMCIvPjwvZz4KPGcgdHJhbnNmb3JtPSJ0cmFuc2xhdGUoMzg4MCwzNjg2KSI+PHVzZSB4bGluazpocmVmPSIjbHQtMCIvPjwvZz4KPGcgdHJhbnNmb3JtPSJ0cmFuc2xhdGUoOTcwLDM3ODMpIj48dXNlIHhsaW5rOmhyZWY9IiNyLTAiLz48L2c+CjxnIHRyYW5zZm9ybT0idHJhbnNsYXRlKDEwNjcsMzc4MykiPjx1c2UgeGxpbms6aHJlZj0iI3JlY3QtMCIvPjwvZz4KPGcgdHJhbnNmb3JtPSJ0cmFuc2xhdGUoMTE2NCwzNzgzKSI+PHVzZSB4bGluazpocmVmPSIjcmVjdC0wIi8+PC9nPgo8ZyB0cmFuc2Zvcm09InRyYW5zbGF0ZSgxMjYxLDM3ODMpIj48dXNlIHhsaW5rOmhyZWY9IiNuX3JiLTAiLz48L2c+CjxnIHRyYW5zZm9ybT0idHJhbnNsYXRlKDEzNTgsMzc4MykiPjx1c2UgeGxpbms6aHJlZj0iI3JlY3QtMCIvPjwvZz4KPGcgdHJhbnNmb3JtPSJ0cmFuc2xhdGUoMTY0OSwzNzgzKSI+PHVzZSB4bGluazpocmVmPSIjYi0wIi8+PC9nPgo8ZyB0cmFuc2Zvcm09InRyYW5zbGF0ZSgxOTQwLDM3ODMpIj48dXNlIHhsaW5rOmhyZWY9IiNydC0wIi8+PC9nPgo8ZyB0cmFuc2Zvcm09InRyYW5zbGF0ZSgyMDM3LDM3ODMpIj48dXNlIHhsaW5rOmhyZWY9IiNsLTAiLz48L2c+CjxnIHRyYW5zZm9ybT0idHJhbnNsYXRlKDIyMzEsMzc4MykiPjx1c2UgeGxpbms6aHJlZj0iI3JlY3QtMCIvPjwvZz4KPGcgdHJhbnNmb3JtPSJ0cmFuc2xhdGUoMjYxOSwzNzgzKSI+PHVzZSB4bGluazpocmVmPSIjcmVjdC0wIi8+PC9nPgo8ZyB0cmFuc2Zvcm09InRyYW5zbGF0ZSgyOTEwLDM3ODMpIj48dXNlIHhsaW5rOmhyZWY9IiNlbXB0eS0wIi8+PC9nPgo8ZyB0cmFuc2Zvcm09InRyYW5zbGF0ZSgzMTA0LDM3ODMpIj48dXNlIHhsaW5rOmhyZWY9IiNiLTAiLz48L2c+CjxnIHRyYW5zZm9ybT0idHJhbnNsYXRlKDExNjQsMzg4MCkiPjx1c2UgeGxpbms6aHJlZj0iI3J0LTAiLz48L2c+CjxnIHRyYW5zZm9ybT0idHJhbnNsYXRlKDEyNjEsMzg4MCkiPjx1c2UgeGxpbms6aHJlZj0iI3JlY3QtMCIvPjwvZz4KPGcgdHJhbnNmb3JtPSJ0cmFuc2xhdGUoMTM1OCwzODgwKSI+PHVzZSB4bGluazpocmVmPSIjbHQtMCIvPjwvZz4KPGcgdHJhbnNmb3JtPSJ0cmFuc2xhdGUoMTY0OSwzODgwKSI+PHVzZSB4bGluazpocmVmPSIjdC0wIi8+PC9nPgo8ZyB0cmFuc2Zvcm09InRyYW5zbGF0ZSgyMTM0LDM4ODApIj48dXNlIHhsaW5rOmhyZWY9IiNyLTAiLz48L2c+CjxnIHRyYW5zZm9ybT0idHJhbnNsYXRlKDIyMzEsMzg4MCkiPjx1c2UgeGxpbms6aHJlZj0iI3JlY3QtMCIvPjwvZz4KPGcgdHJhbnNmb3JtPSJ0cmFuc2xhdGUoMjMyOCwzODgwKSI+PHVzZSB4bGluazpocmVmPSIjcmVjdC0wIi8+PC9nPgo8ZyB0cmFuc2Zvcm09InRyYW5zbGF0ZSgyNDI1LDM4ODApIj48dXNlIHhsaW5rOmhyZWY9IiNsLTAiLz48L2c+CjxnIHRyYW5zZm9ybT0idHJhbnNsYXRlKDI2MTksMzg4MCkiPjx1c2UgeGxpbms6aHJlZj0iI3QtMCIvPjwvZz4KPGcgdHJhbnNmb3JtPSJ0cmFuc2xhdGUoMzEwNCwzODgwKSI+PHVzZSB4bGluazpocmVmPSIjdC0wIi8+PC9nPgo8ZyB0cmFuc2Zvcm09InRyYW5zbGF0ZSgzNDkyLDM4ODApIj48dXNlIHhsaW5rOmhyZWY9IiNyLTAiLz48L2c+CjxnIHRyYW5zZm9ybT0idHJhbnNsYXRlKDM1ODksMzg4MCkiPjx1c2UgeGxpbms6aHJlZj0iI3JlY3QtMCIvPjwvZz4KPGcgdHJhbnNmb3JtPSJ0cmFuc2xhdGUoMzY4NiwzODgwKSI+PHVzZSB4bGluazpocmVmPSIjbC0wIi8+PC9nPgo8ZyB0cmFuc2Zvcm09InRyYW5zbGF0ZSgzODgwLDM4ODApIj48dXNlIHhsaW5rOmhyZWY9IiNlbXB0eS0wIi8+PC9nPgo8dXNlIGZpbGwtcnVsZT0iZXZlbm9kZCIgdHJhbnNmb3JtPSJ0cmFuc2xhdGUoMCwwKSIgeGxpbms6aHJlZj0iI3BvaW50LTAiLz4KPHVzZSBmaWxsLXJ1bGU9ImV2ZW5vZGQiIHRyYW5zZm9ybT0idHJhbnNsYXRlKDMyNjQsMCkiIHhsaW5rOmhyZWY9IiNwb2ludC0wIi8+Cjx1c2UgZmlsbC1ydWxlPSJldmVub2RkIiB0cmFuc2Zvcm09InRyYW5zbGF0ZSgwLDMyNjQpIiB4bGluazpocmVmPSIjcG9pbnQtMCIvPgogICAgPC9nPgogIDwvc3ZnPg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data:image/svg+xml;base64,CiAgPHN2ZwogICAgdmVyc2lvbj0iMS4xIgogICAgdmlld0JveD0iMCAwIDQwNTkgNDA1OSIKICAgIHdpZHRoPSIyNTZweCIKICAgIGhlaWdodD0iMjU2cHgiCiAgICAKICAgIHhtbDpzcGFjZT0icHJlc2VydmUiIHhtbG5zPSJodHRwOi8vd3d3LnczLm9yZy8yMDAwL3N2ZyIgeG1sbnM6eGxpbms9Imh0dHA6Ly93d3cudzMub3JnLzE5OTkveGxpbmsiCiAgPgogICAgPGRlZnM+CiAgICAgIDxyZWN0IGlkPSJyZWN0LTAiIHdpZHRoPSIxMDAiIGhlaWdodD0iMTAwIiBmaWxsPSIjMDAwMDAwIi8+CiAgICAgIDxwYXRoCiAgICAgICAgaWQ9ImVtcHR5LTAiCiAgICAgICAgZD0iTTAsMjguNnY0Mi45QzAsODcuMywxMi44LDEwMCwyOC42LDEwMGg0Mi45YzE1LjksMCwyOC42LTEyLjgsMjguNi0yOC42VjI4LjZDMTAwLDEyLjcsODcuMiwwLDcxLjQsMEgyOC42IEMxMi44LDAsMCwxMi44LDAsMjguNnoiCiAgICAgICAgZmlsbD0iIzAwMDAwMCIKICAgICAgLz4KICAgICAgPHBhdGggaWQ9ImItMCIgZD0iTTAsMCBMNjYsMCBDODQuNzc3NjgxNSwtMy40NDk0MDQxM2UtMTUgMTAwLDE1LjIyMjMxODUgMTAwLDM0IEwxMDAsNjYgQzEwMCw4NC43Nzc2ODE1IDg0Ljc3NzY4MTUsMTAwIDY2LDEwMCBMMCwxMDAgTDAsMCBaIiB0cmFuc2Zvcm09InJvdGF0ZSgtOTAgNTAgNTApIiBmaWxsPSIjMDAwMDAwIi8+CiAgICAgIDxwYXRoIGlkPSJyLTAiIGQ9Ik0wLDAgTDY2LDAgQzg0Ljc3NzY4MTUsLTMuNDQ5NDA0MTNlLTE1IDEwMCwxNS4yMjIzMTg1IDEwMCwzNCBMMTAwLDY2IEMxMDAsODQuNzc3NjgxNSA4NC43Nzc2ODE1LDEwMCA2NiwxMDAgTDAsMTAwIEwwLDAgWiIgdHJhbnNmb3JtPSJyb3RhdGUoLTE4MCA1MCA1MCkiIGZpbGw9IiMwMDAwMDAiLz4KICAgICAgPHBhdGggaWQ9ImwtMCIgZD0iTTAsMCBMNjYsMCBDODQuNzc3NjgxNSwtMy40NDk0MDQxM2UtMTUgMTAwLDE1LjIyMjMxODUgMTAwLDM0IEwxMDAsNjYgQzEwMCw4NC43Nzc2ODE1IDg0Ljc3NzY4MTUsMTAwIDY2LDEwMCBMMCwxMDAgTDAsMCBaIiBmaWxsPSIjMDAwMDAwIi8+CiAgICAgIDxwYXRoIGlkPSJ0LTAiIGQ9Ik0wLDAgTDY2LDAgQzg0Ljc3NzY4MTUsLTMuNDQ5NDA0MTNlLTE1IDEwMCwxNS4yMjIzMTg1IDEwMCwzNCBMMTAwLDY2IEMxMDAsODQuNzc3NjgxNSA4NC43Nzc2ODE1LDEwMCA2NiwxMDAgTDAsMTAwIEwwLDAgWiIgdHJhbnNmb3JtPSJyb3RhdGUoOTAgNTAgNTApIiBmaWxsPSIjMDAwMDAwIi8+CiAgICAgIDxwYXRoIGlkPSJsLTAiIGQ9Ik0wLDAgTDEwMCwwIEwxMDAsNjYgQzEwMCw4NC43Nzc2ODE1IDg0Ljc3NzY4MTUsMTAwIDY2LDEwMCBMMCwxMDAgTDAsMCBaIiB0cmFuc2Zvcm09InJvdGF0ZSgtOTAgNTAgNTApIiBmaWxsPSIjMDAwMDAwIi8+CiAgICAgIDxwYXRoIGlkPSJsdC0wIiBkPSJNMCwwIEwxMDAsMCBMMTAwLDY2IEMxMDAsODQuNzc3NjgxNSA4NC43Nzc2ODE1LDEwMCA2NiwxMDAgTDAsMTAwIEwwLDAgWiIgZmlsbD0iIzAwMDAwMCIvPgogICAgICA8cGF0aCBpZD0ibGItMCIgZD0iTTAsMCBMMTAwLDAgTDEwMCw2NiBDMTAwLDg0Ljc3NzY4MTUgODQuNzc3NjgxNSwxMDAgNjYsMTAwIEwwLDEwMCBMMCwwIFoiIHRyYW5zZm9ybT0icm90YXRlKC05MCA1MCA1MCkiIGZpbGw9IiMwMDAwMDAiLz4KICAgICAgPHBhdGggaWQ9InJiLTAiIGQ9Ik0wLDAgTDEwMCwwIEwxMDAsNjYgQzEwMCw4NC43Nzc2ODE1IDg0Ljc3NzY4MTUsMTAwIDY2LDEwMCBMMCwxMDAgTDAsMCBaIiB0cmFuc2Zvcm09InJvdGF0ZSgtMTgwIDUwIDUwKSIgZmlsbD0iIzAwMDAwMCIvPgogICAgICA8cGF0aCBpZD0icnQtMCIgZD0iTTAsMCBMMTAwLDAgTDEwMCw2NiBDMTAwLDg0Ljc3NzY4MTUgODQuNzc3NjgxNSwxMDAgNjYsMTAwIEwwLDEwMCBMMCwwIFoiIHRyYW5zZm9ybT0icm90YXRlKDkwIDUwIDUwKSIgZmlsbD0iIzAwMDAwMCIvPgogICAgICA8cGF0aAogICAgICAgIGlkPSJuX2x0LTAiCiAgICAgICAgZD0iTTMwLjUsMlYwSDB2MzAuNWgyQzIsMTQuNywxNC44LDIsMzAuNSwyeiIKICAgICAgICBmaWxsPSIjMDAwMDAwIgogICAgICAvPgogICAgICA8cGF0aAogICAgICAgIGlkPSJuX2xiLTAiCiAgICAgICAgZD0iTTIsNjkuNUgwVjEwMGgzMC41di0yQzE0LjcsOTgsMiw4NS4yLDIsNjkuNXoiCiAgICAgICAgZmlsbD0iIzAwMDAwMCIKICAgICAgLz4KICAgICAgPHBhdGgKICAgICAgICBpZD0ibl9ydC0wIgogICAgICAgIGQ9Ik05OCwzMC41aDJWMEg2OS41djJDODUuMywyLDk4LDE0LjgsOTgsMzAuNXoiCiAgICAgICAgZmlsbD0iIzAwMDAwMCIKICAgICAgLz4KICAgICAgPHBhdGggaWQ9Im5fcmItMCIKICAgICAgICBkPSJNNjkuNSw5OHYySDEwMFY2OS41aC0yQzk4LDg1LjMsODUuMiw5OCw2OS41LDk4eiIKICAgICAgICBmaWxsPSIjMDAwMDAwIgogICAgICAvPgogICAgICA8cGF0aAogICAgICAgIGlkPSJwb2ludC0wIgogICAgICAgIGZpbGw9IiMwMDAwMDAiCiAgICAgICAgZD0iTTYwMC4wMDE3ODYsNDU3LjMyOTMzMyBMNjAwLjAwMTc4NiwyNDIuNjU4MTY3IEM2MDAuMDAxNzg2LDE0Ny4zNzIzNjggNTg3LjAzOTUxNywxMjQuMTIyNzg0IDU4MS40NjQ2MTcsMTE4LjUzNTM4MyBDNTc1Ljg3NzIxNiwxMTIuOTYwNDgzIDU1Mi42Mjc2MzIsOTkuOTk4MjE0MyA0NTcuMzI5MzMzLDk5Ljk5ODIxNDMgTDI0Mi42NzA2NjcsOTkuOTk4MjE0MyBDMTQ3LjM3MjM2OCw5OS45OTgyMTQzIDEyNC4xMjI3ODQsMTEyLjk2MDQ4MyAxMTguNTQ3ODgzLDExOC41MzUzODMgQzExMi45NzI5ODMsMTI0LjEyMjc4NCA5OS45OTgyMTQzLDE0Ny4zNzIzNjggOTkuOTk4MjE0MywyNDIuNjU4MTY3IEw5OS45OTgyMTQzLDQ1Ny4zMjkzMzMgQzk5Ljk5ODIxNDMsNTUyLjYyNzYzMiAxMTIuOTcyOTgzLDU3NS44NzcyMTYgMTE4LjU0Nzg4Myw1ODEuNDY0NjE3IEMxMjQuMTIyNzg0LDU4Ny4wMjcwMTcgMTQ3LjM3MjM2OCw2MDAuMDAxNzg2IDI0Mi42NzA2NjcsNjAwLjAwMTc4NiBMNDU3LjMyOTMzMyw2MDAuMDAxNzg2IEM1NTIuNjI3NjMyLDYwMC4wMDE3ODYgNTc1Ljg3NzIxNiw1ODcuMDI3MDE3IDU4MS40NjQ2MTcsNTgxLjQ2NDYxNyBDNTg3LjAzOTUxNyw1NzUuODc3MjE2IDYwMC4wMDE3ODYsNTUyLjYyNzYzMiA2MDAuMDAxNzg2LDQ1Ny4zMjkzMzMgWiBNNDU3LjMyOTMzMywwIEM2NTMuMzM4MzMzLDAgNzAwLDQ2LjY2MTY2NjggNzAwLDI0Mi42NTgxNjcgQzcwMCw0MzguNjY3MTY3IDcwMCwyNjEuMzMyODMzIDcwMCw0NTcuMzI5MzMzIEM3MDAsNjUzLjMzODMzMyA2NTMuMzM4MzMzLDcwMCA0NTcuMzI5MzMzLDcwMCBDMjYxLjMzMjgzMyw3MDAgNDM4LjY2NzE2Nyw3MDAgMjQyLjY3MDY2Nyw3MDAgQzQ2LjY2MTY2NjgsNzAwIDAsNjUzLjMzODMzMyAwLDQ1Ny4zMjkzMzMgQzAsMjYxLjMzMjgzMyAwLDM1Mi4xMTg3MTIgMCwyNDIuNjU4MTY3IEMwLDQ2LjY2MTY2NjggNDYuNjYxNjY2OCwwIDI0Mi42NzA2NjcsMCBDNDM4LjY2NzE2NywwIDI2MS4zMzI4MzMsMCA0NTcuMzI5MzMzLDAgWiBNMzk1Ljk5NjY2NywyMDAgQzQ4MC4wMDQxNjYsMjAwIDUwMCwyMjAuMDA4MzMyIDUwMCwzMDMuOTkwODM1IEM1MDAsMzg3Ljk5ODMzNCA1MDAsMzEyLjAwMTY2NiA1MDAsMzk1Ljk5NjY2NyBDNTAwLDQ3OS45OTE2NjggNDgwLjAwNDE2Niw1MDAgMzk1Ljk5NjY2Nyw1MDAgQzMxMi4wMDE2NjYsNTAwIDM4Ny45OTgzMzQsNTAwIDMwNC4wMDMzMzMsNTAwIEMyMjAuMDA4MzMyLDUwMCAyMDAsNDc5Ljk5MTY2OCAyMDAsMzk1Ljk5NjY2NyBDMjAwLDMxMi4wMDE2NjYgMjAwLDM1MC45MDYwNjEgMjAwLDMwMy45OTA4MzUgQzIwMCwyMjAuMDA4MzMyIDIyMC4wMDgzMzIsMjAwIDMwNC4wMDMzMzMsMjAwIEMzODcuOTk4MzM0LDIwMCAzMTIuMDAxNjY2LDIwMCAzOTUuOTk2NjY3LDIwMCBaIgogICAgICAvPgogICAgICA8ZyBpZD0idmtfbG9nby0wIj4KICAgICAgICA8cGF0aAogICAgICAgICAgZmlsbD0iIzA3ZiIKICAgICAgICAgIGQ9Ik04My4zMzM0IDM2My4zMzNDODMuMzMzNCAyMzEuMzQgODMuMzMzNCAxNjUuMzQzIDEyNC4zMzggMTI0LjMzOEMxNjUuMzQzIDgzLjMzMzMgMjMxLjM0ICAgICAgICAgICAgICA4My4zMzMzIDM2My4zMzMgODMuMzMzM0gzODYuNjY3QzUxOC42NiA4My4zMzMzIDU4NC42NTcgODMuMzMzMyA2MjUuNjYyIDEyNC4zMzhDNjY2LjY2NyAxNjUuMzQzICAgICAgICAgICAgICA2NjYuNjY3IDIzMS4zNCA2NjYuNjY3IDM2My4zMzNWMzg2LjY2N0M2NjYuNjY3IDUxOC42NiA2NjYuNjY3IDU4NC42NTcgNjI1LjY2MiA2MjUuNjYyQzU4NC42NTcgICAgICAgICAgICAgIDY2Ni42NjcgNTE4LjY2IDY2Ni42NjcgMzg2LjY2NyA2NjYuNjY3SDM2My4zMzNDMjMxLjM0IDY2Ni42NjcgMTY1LjM0MyA2NjYuNjY3IDEyNC4zMzggNjI1LjY2MkM4My4zMzM0ICAgICAgICAgICAgICA1ODQuNjU3IDgzLjMzMzQgNTE4LjY2IDgzLjMzMzQgMzg2LjY2N1YzNjMuMzMzWiIKICAgICAgICAvPgogICAgICAgIDxwYXRoCiAgICAgICAgICBmaWxsPSIjRkZGIgogICAgICAgICAgZD0iTTM5NC45MDcgNTA4LjY4MUMyNjMuMjkzIDUwOC42ODEgMTgzLjQ0MiA0MTcuMzY1IDE4MC4zMTMgMjY1LjYyNUgyNDYuOTcyQzI0OS4wNSAzNzcuMDkgICAgICAgICAgICAgIDI5OS43NjMgNDI0LjMyMyAzMzguNjM4IDQzNC4wMzZWMjY1LjYyNUg0MDIuNTE5VjM2MS44MkM0NDAuMDE2IDM1Ny42NjQgNDc5LjI2NCAzMTMuOTA5ICAgICAgICAgICAgICA0OTIuNDU2IDI2NS42MjVINTU1LjMzM0M1NDUuMjcgMzI1IDUwMi41NDMgMzY4Ljc1NCA0NzIuMzUzIDM4Ni44MDNDNTAyLjU2NiA0MDEuMzk1IDU1MS4xNzcgICAgICAgICAgICAgIDQzOS41OTMgNTY5LjkyNiA1MDguNjgxSDUwMC44MTVDNDg2LjIyMiA0NjIuNDk4IDQ1MC40NzYgNDI2LjcyOCA0MDIuNTQyIDQyMS44NzJWNTA4LjY4MUgzOTQuOTA3WiIKICAgICAgICAvPgogICAgICA8L2c+CiAgICAgIDxjbGlwUGF0aCBpZD0ibG9nby1tYXNrLTAiPgogICAgICAgIDxyZWN0IHg9IjAiIHk9IjAiIHdpZHRoPSI3NTAiIGhlaWdodD0iNzUwIiAvPgogICAgICA8L2NsaXBQYXRoPgogICAgPC9kZWZzPgoKICAgIAogICAgICA8cmVjdAogICAgICAgIHg9IjAiCiAgICAgICAgd2lkdGg9IjQwNTkiCiAgICAgICAgaGVpZ2h0PSI0MDU5IgogICAgICAgIHJ4PSI1NzEiCiAgICAgICAgZmlsbD0iI2ZmZmZmZiIKICAgICAgLz4KCiAgICA8ZyB0cmFuc2Zvcm09InRyYW5zbGF0ZSgzMzIuOTY0ODQzNzUsIDMzMi45NjQ4NDM3NSkgc2NhbGUoMC44NDM3NSkiPgogICAgICA8ZyB0cmFuc2Zvcm09InRyYW5zbGF0ZSg4NzMsMCkiPjx1c2UgeGxpbms6aHJlZj0iI3ItMCIvPjwvZz4KPGcgdHJhbnNmb3JtPSJ0cmFuc2xhdGUoOTcwLDApIj48dXNlIHhsaW5rOmhyZWY9IiNsYi0wIi8+PC9nPgo8ZyB0cmFuc2Zvcm09InRyYW5zbGF0ZSgxMDY3LDApIj48dXNlIHhsaW5rOmhyZWY9IiNuX3JiLTAiLz48L2c+CjxnIHRyYW5zZm9ybT0idHJhbnNsYXRlKDExNjQsMCkiPjx1c2UgeGxpbms6aHJlZj0iI2ItMCIvPjwvZz4KPGcgdHJhbnNmb3JtPSJ0cmFuc2xhdGUoMTM1OCwwKSI+PHVzZSB4bGluazpocmVmPSIjYi0wIi8+PC9nPgo8ZyB0cmFuc2Zvcm09InRyYW5zbGF0ZSgxNTUyLDApIj48dXNlIHhsaW5rOmhyZWY9IiNiLTAiLz48L2c+CjxnIHRyYW5zZm9ybT0idHJhbnNsYXRlKDIxMzQsMCkiPjx1c2UgeGxpbms6aHJlZj0iI3ItMCIvPjwvZz4KPGcgdHJhbnNmb3JtPSJ0cmFuc2xhdGUoMjIzMSwwKSI+PHVzZSB4bGluazpocmVmPSIjcmVjdC0wIi8+PC9nPgo8ZyB0cmFuc2Zvcm09InRyYW5zbGF0ZSgyMzI4LDApIj48dXNlIHhsaW5rOmhyZWY9IiNsYi0wIi8+PC9nPgo8ZyB0cmFuc2Zvcm09InRyYW5zbGF0ZSgyNDI1LDApIj48dXNlIHhsaW5rOmhyZWY9IiNuX3JiLTAiLz48L2c+CjxnIHRyYW5zZm9ybT0idHJhbnNsYXRlKDI1MjIsMCkiPjx1c2UgeGxpbms6aHJlZj0iI2ItMCIvPjwvZz4KPGcgdHJhbnNmb3JtPSJ0cmFuc2xhdGUoMjgxMywwKSI+PHVzZSB4bGluazpocmVmPSIjZW1wdHktMCIvPjwvZz4KPGcgdHJhbnNmb3JtPSJ0cmFuc2xhdGUoMzAwNywwKSI+PHVzZSB4bGluazpocmVmPSIjZW1wdHktMCIvPjwvZz4KPGcgdHJhbnNmb3JtPSJ0cmFuc2xhdGUoNzc2LDk3KSI+PHVzZSB4bGluazpocmVmPSIjYi0wIi8+PC9nPgo8ZyB0cmFuc2Zvcm09InRyYW5zbGF0ZSg5NzAsOTcpIj48dXNlIHhsaW5rOmhyZWY9IiNydC0wIi8+PC9nPgo8ZyB0cmFuc2Zvcm09InRyYW5zbGF0ZSgxMDY3LDk3KSI+PHVzZSB4bGluazpocmVmPSIjcmVjdC0wIi8+PC9nPgo8ZyB0cmFuc2Zvcm09InRyYW5zbGF0ZSgxMTY0LDk3KSI+PHVzZSB4bGluazpocmVmPSIjcmVjdC0wIi8+PC9nPgo8ZyB0cmFuc2Zvcm09InRyYW5zbGF0ZSgxMzU4LDk3KSI+PHVzZSB4bGluazpocmVmPSIjdC0wIi8+PC9nPgo8ZyB0cmFuc2Zvcm09InRyYW5zbGF0ZSgxNTUyLDk3KSI+PHVzZSB4bGluazpocmVmPSIjcmVjdC0wIi8+PC9nPgo8ZyB0cmFuc2Zvcm09InRyYW5zbGF0ZSgxNzQ2LDk3KSI+PHVzZSB4bGluazpocmVmPSIjci0wIi8+PC9nPgo8ZyB0cmFuc2Zvcm09InRyYW5zbGF0ZSgxODQzLDk3KSI+PHVzZSB4bGluazpocmVmPSIjbC0wIi8+PC9nPgo8ZyB0cmFuc2Zvcm09InRyYW5zbGF0ZSgxOTQwLDk3KSI+PHVzZSB4bGluazpocmVmPSIjbl9yYi0wIi8+PC9nPgo8ZyB0cmFuc2Zvcm09InRyYW5zbGF0ZSgyMDM3LDk3KSI+PHVzZSB4bGluazpocmVmPSIjYi0wIi8+PC9nPgo8ZyB0cmFuc2Zvcm09InRyYW5zbGF0ZSgyMzI4LDk3KSI+PHVzZSB4bGluazpocmVmPSIjcmVjdC0wIi8+PC9nPgo8ZyB0cmFuc2Zvcm09InRyYW5zbGF0ZSgyNDI1LDk3KSI+PHVzZSB4bGluazpocmVmPSIjcmVjdC0wIi8+PC9nPgo8ZyB0cmFuc2Zvcm09InRyYW5zbGF0ZSgyNTIyLDk3KSI+PHVzZSB4bGluazpocmVmPSIjcmVjdC0wIi8+PC9nPgo8ZyB0cmFuc2Zvcm09InRyYW5zbGF0ZSgzMTA0LDk3KSI+PHVzZSB4bGluazpocmVmPSIjYi0wIi8+PC9nPgo8ZyB0cmFuc2Zvcm09InRyYW5zbGF0ZSg3NzYsMTk0KSI+PHVzZSB4bGluazpocmVmPSIjcmVjdC0wIi8+PC9nPgo8ZyB0cmFuc2Zvcm09InRyYW5zbGF0ZSg4NzMsMTk0KSI+PHVzZSB4bGluazpocmVmPSIjbC0wIi8+PC9nPgo8ZyB0cmFuc2Zvcm09InRyYW5zbGF0ZSgxMDY3LDE5NCkiPjx1c2UgeGxpbms6aHJlZj0iI3JlY3QtMCIvPjwvZz4KPGcgdHJhbnNmb3JtPSJ0cmFuc2xhdGUoMTE2NCwxOTQpIj48dXNlIHhsaW5rOmhyZWY9IiNsdC0wIi8+PC9nPgo8ZyB0cmFuc2Zvcm09InRyYW5zbGF0ZSgxNTUyLDE5NCkiPjx1c2UgeGxpbms6aHJlZj0iI3QtMCIvPjwvZz4KPGcgdHJhbnNmb3JtPSJ0cmFuc2xhdGUoMTk0MCwxOTQpIj48dXNlIHhsaW5rOmhyZWY9IiNyLTAiLz48L2c+CjxnIHRyYW5zZm9ybT0idHJhbnNsYXRlKDIwMzcsMTk0KSI+PHVzZSB4bGluazpocmVmPSIjcmVjdC0wIi8+PC9nPgo8ZyB0cmFuc2Zvcm09InRyYW5zbGF0ZSgyMTM0LDE5NCkiPjx1c2UgeGxpbms6aHJlZj0iI3JlY3QtMCIvPjwvZz4KPGcgdHJhbnNmb3JtPSJ0cmFuc2xhdGUoMjIzMSwxOTQpIj48dXNlIHhsaW5rOmhyZWY9IiNyZWN0LTAiLz48L2c+CjxnIHRyYW5zZm9ybT0idHJhbnNsYXRlKDIzMjgsMTk0KSI+PHVzZSB4bGluazpocmVmPSIjcmVjdC0wIi8+PC9nPgo8ZyB0cmFuc2Zvcm09InRyYW5zbGF0ZSgyNTIyLDE5NCkiPjx1c2UgeGxpbms6aHJlZj0iI3JlY3QtMCIvPjwvZz4KPGcgdHJhbnNmb3JtPSJ0cmFuc2xhdGUoMjYxOSwxOTQpIj48dXNlIHhsaW5rOmhyZWY9IiNsLTAiLz48L2c+CjxnIHRyYW5zZm9ybT0idHJhbnNsYXRlKDI4MTMsMTk0KSI+PHVzZSB4bGluazpocmVmPSIjZW1wdHktMCIvPjwvZz4KPGcgdHJhbnNmb3JtPSJ0cmFuc2xhdGUoMzEwNCwxOTQpIj48dXNlIHhsaW5rOmhyZWY9IiN0LTAiLz48L2c+CjxnIHRyYW5zZm9ybT0idHJhbnNsYXRlKDc3NiwyOTEpIj48dXNlIHhsaW5rOmhyZWY9IiNyZWN0LTAiLz48L2c+CjxnIHRyYW5zZm9ybT0idHJhbnNsYXRlKDg3MywyOTEpIj48dXNlIHhsaW5rOmhyZWY9IiNuX3JiLTAiLz48L2c+CjxnIHRyYW5zZm9ybT0idHJhbnNsYXRlKDk3MCwyOTEpIj48dXNlIHhsaW5rOmhyZWY9IiNyYi0wIi8+PC9nPgo8ZyB0cmFuc2Zvcm09InRyYW5zbGF0ZSgxMDY3LDI5MSkiPjx1c2UgeGxpbms6aHJlZj0iI3JlY3QtMCIvPjwvZz4KPGcgdHJhbnNmb3JtPSJ0cmFuc2xhdGUoMTg0MywyOTEpIj48dXNlIHhsaW5rOmhyZWY9IiNiLTAiLz48L2c+CjxnIHRyYW5zZm9ybT0idHJhbnNsYXRlKDIzMjgsMjkxKSI+PHVzZSB4bGluazpocmVmPSIjcmVjdC0wIi8+PC9nPgo8ZyB0cmFuc2Zvcm09InRyYW5zbGF0ZSgyNDI1LDI5MSkiPjx1c2UgeGxpbms6aHJlZj0iI25fcmItMCIvPjwvZz4KPGcgdHJhbnNmb3JtPSJ0cmFuc2xhdGUoMjUyMiwyOTEpIj48dXNlIHhsaW5rOmhyZWY9IiNyZWN0LTAiLz48L2c+CjxnIHRyYW5zZm9ybT0idHJhbnNsYXRlKDI3MTYsMjkxKSI+PHVzZSB4bGluazpocmVmPSIjZW1wdHktMCIvPjwvZz4KPGcgdHJhbnNmb3JtPSJ0cmFuc2xhdGUoMzAwNywyOTEpIj48dXNlIHhsaW5rOmhyZWY9IiNlbXB0eS0wIi8+PC9nPgo8ZyB0cmFuc2Zvcm09InRyYW5zbGF0ZSg3NzYsMzg4KSI+PHVzZSB4bGluazpocmVmPSIjcmVjdC0wIi8+PC9nPgo8ZyB0cmFuc2Zvcm09InRyYW5zbGF0ZSg4NzMsMzg4KSI+PHVzZSB4bGluazpocmVmPSIjcmVjdC0wIi8+PC9nPgo8ZyB0cmFuc2Zvcm09InRyYW5zbGF0ZSg5NzAsMzg4KSI+PHVzZSB4bGluazpocmVmPSIjcmVjdC0wIi8+PC9nPgo8ZyB0cmFuc2Zvcm09InRyYW5zbGF0ZSgxMDY3LDM4OCkiPjx1c2UgeGxpbms6aHJlZj0iI2x0LTAiLz48L2c+CjxnIHRyYW5zZm9ybT0idHJhbnNsYXRlKDE0NTUsMzg4KSI+PHVzZSB4bGluazpocmVmPSIjYi0wIi8+PC9nPgo8ZyB0cmFuc2Zvcm09InRyYW5zbGF0ZSgxNTUyLDM4OCkiPjx1c2UgeGxpbms6aHJlZj0iI25fcmItMCIvPjwvZz4KPGcgdHJhbnNmb3JtPSJ0cmFuc2xhdGUoMTY0OSwzODgpIj48dXNlIHhsaW5rOmhyZWY9IiNiLTAiLz48L2c+CjxnIHRyYW5zZm9ybT0idHJhbnNsYXRlKDE4NDMsMzg4KSI+PHVzZSB4bGluazpocmVmPSIjcmVjdC0wIi8+PC9nPgo8ZyB0cmFuc2Zvcm09InRyYW5zbGF0ZSgyMjMxLDM4OCkiPjx1c2UgeGxpbms6aHJlZj0iI3JiLTAiLz48L2c+CjxnIHRyYW5zZm9ybT0idHJhbnNsYXRlKDIzMjgsMzg4KSI+PHVzZSB4bGluazpocmVmPSIjcmVjdC0wIi8+PC9nPgo8ZyB0cmFuc2Zvcm09InRyYW5zbGF0ZSgyNDI1LDM4OCkiPjx1c2UgeGxpbms6aHJlZj0iI3JlY3QtMCIvPjwvZz4KPGcgdHJhbnNmb3JtPSJ0cmFuc2xhdGUoMjUyMiwzODgpIj48dXNlIHhsaW5rOmhyZWY9IiNyZWN0LTAiLz48L2c+CjxnIHRyYW5zZm9ybT0idHJhbnNsYXRlKDI2MTksMzg4KSI+PHVzZSB4bGluazpocmVmPSIjbC0wIi8+PC9nPgo8ZyB0cmFuc2Zvcm09InRyYW5zbGF0ZSgyODEzLDM4OCkiPjx1c2UgeGxpbms6aHJlZj0iI2VtcHR5LTAiLz48L2c+CjxnIHRyYW5zZm9ybT0idHJhbnNsYXRlKDMxMDQsMzg4KSI+PHVzZSB4bGluazpocmVmPSIjYi0wIi8+PC9nPgo8ZyB0cmFuc2Zvcm09InRyYW5zbGF0ZSg3NzYsNDg1KSI+PHVzZSB4bGluazpocmVmPSIjcmVjdC0wIi8+PC9nPgo8ZyB0cmFuc2Zvcm09InRyYW5zbGF0ZSg4NzMsNDg1KSI+PHVzZSB4bGluazpocmVmPSIjcmVjdC0wIi8+PC9nPgo8ZyB0cmFuc2Zvcm09InRyYW5zbGF0ZSg5NzAsNDg1KSI+PHVzZSB4bGluazpocmVmPSIjcmVjdC0wIi8+PC9nPgo8ZyB0cmFuc2Zvcm09InRyYW5zbGF0ZSgxNDU1LDQ4NSkiPjx1c2UgeGxpbms6aHJlZj0iI3J0LTAiLz48L2c+CjxnIHRyYW5zZm9ybT0idHJhbnNsYXRlKDE1NTIsNDg1KSI+PHVzZSB4bGluazpocmVmPSIjcmVjdC0wIi8+PC9nPgo8ZyB0cmFuc2Zvcm09InRyYW5zbGF0ZSgxNjQ5LDQ4NSkiPjx1c2UgeGxpbms6aHJlZj0iI2x0LTAiLz48L2c+CjxnIHRyYW5zZm9ybT0idHJhbnNsYXRlKDE4NDMsNDg1KSI+PHVzZSB4bGluazpocmVmPSIjdC0wIi8+PC9nPgo8ZyB0cmFuc2Zvcm09InRyYW5zbGF0ZSgyMDM3LDQ4NSkiPjx1c2UgeGxpbms6aHJlZj0iI2VtcHR5LTAiLz48L2c+CjxnIHRyYW5zZm9ybT0idHJhbnNsYXRlKDIyMzEsNDg1KSI+PHVzZSB4bGluazpocmVmPSIjdC0wIi8+PC9nPgo8ZyB0cmFuc2Zvcm09InRyYW5zbGF0ZSgyNDI1LDQ4NSkiPjx1c2UgeGxpbms6aHJlZj0iI3QtMCIvPjwvZz4KPGcgdHJhbnNmb3JtPSJ0cmFuc2xhdGUoMjkxMCw0ODUpIj48dXNlIHhsaW5rOmhyZWY9IiNiLTAiLz48L2c+CjxnIHRyYW5zZm9ybT0idHJhbnNsYXRlKDMxMDQsNDg1KSI+PHVzZSB4bGluazpocmVmPSIjcmVjdC0wIi8+PC9nPgo8ZyB0cmFuc2Zvcm09InRyYW5zbGF0ZSg3NzYsNTgyKSI+PHVzZSB4bGluazpocmVmPSIjdC0wIi8+PC9nPgo8ZyB0cmFuc2Zvcm09InRyYW5zbGF0ZSg5NzAsNTgyKSI+PHVzZSB4bGluazpocmVmPSIjcmVjdC0wIi8+PC9nPgo8ZyB0cmFuc2Zvcm09InRyYW5zbGF0ZSgxMTY0LDU4MikiPjx1c2UgeGxpbms6aHJlZj0iI2ItMCIvPjwvZz4KPGcgdHJhbnNmb3JtPSJ0cmFuc2xhdGUoMTM1OCw1ODIpIj48dXNlIHhsaW5rOmhyZWY9IiNlbXB0eS0wIi8+PC9nPgo8ZyB0cmFuc2Zvcm09InRyYW5zbGF0ZSgxNTUyLDU4MikiPjx1c2UgeGxpbms6aHJlZj0iI3JlY3QtMCIvPjwvZz4KPGcgdHJhbnNmb3JtPSJ0cmFuc2xhdGUoMTc0Niw1ODIpIj48dXNlIHhsaW5rOmhyZWY9IiNiLTAiLz48L2c+CjxnIHRyYW5zZm9ybT0idHJhbnNsYXRlKDE5NDAsNTgyKSI+PHVzZSB4bGluazpocmVmPSIjZW1wdHktMCIvPjwvZz4KPGcgdHJhbnNmb3JtPSJ0cmFuc2xhdGUoMjAzNyw1ODIpIj48dXNlIHhsaW5rOmhyZWY9IiNuX3JiLTAiLz48L2c+CjxnIHRyYW5zZm9ybT0idHJhbnNsYXRlKDIxMzQsNTgyKSI+PHVzZSB4bGluazpocmVmPSIjYi0wIi8+PC9nPgo8ZyB0cmFuc2Zvcm09InRyYW5zbGF0ZSgyMzI4LDU4MikiPjx1c2UgeGxpbms6aHJlZj0iI2VtcHR5LTAiLz48L2c+CjxnIHRyYW5zZm9ybT0idHJhbnNsYXRlKDI1MjIsNTgyKSI+PHVzZSB4bGluazpocmVmPSIjZW1wdHktMCIvPjwvZz4KPGcgdHJhbnNmb3JtPSJ0cmFuc2xhdGUoMjYxOSw1ODIpIj48dXNlIHhsaW5rOmhyZWY9IiNuX3JiLTAiLz48L2c+CjxnIHRyYW5zZm9ybT0idHJhbnNsYXRlKDI3MTYsNTgyKSI+PHVzZSB4bGluazpocmVmPSIjYi0wIi8+PC9nPgo8ZyB0cmFuc2Zvcm09InRyYW5zbGF0ZSgyOTEwLDU4MikiPjx1c2UgeGxpbms6aHJlZj0iI3QtMCIvPjwvZz4KPGcgdHJhbnNmb3JtPSJ0cmFuc2xhdGUoMzEwNCw1ODIpIj48dXNlIHhsaW5rOmhyZWY9IiNyZWN0LTAiLz48L2c+CjxnIHRyYW5zZm9ybT0idHJhbnNsYXRlKDc3Niw2NzkpIj48dXNlIHhsaW5rOmhyZWY9IiNuX3JiLTAiLz48L2c+CjxnIHRyYW5zZm9ybT0idHJhbnNsYXRlKDg3Myw2NzkpIj48dXNlIHhsaW5rOmhyZWY9IiNyYi0wIi8+PC9nPgo8ZyB0cmFuc2Zvcm09InRyYW5zbGF0ZSg5NzAsNjc5KSI+PHVzZSB4bGluazpocmVmPSIjcmVjdC0wIi8+PC9nPgo8ZyB0cmFuc2Zvcm09InRyYW5zbGF0ZSgxMTY0LDY3OSkiPjx1c2UgeGxpbms6aHJlZj0iI3JlY3QtMCIvPjwvZz4KPGcgdHJhbnNmb3JtPSJ0cmFuc2xhdGUoMTU1Miw2NzkpIj48dXNlIHhsaW5rOmhyZWY9IiNyZWN0LTAiLz48L2c+CjxnIHRyYW5zZm9ybT0idHJhbnNsYXRlKDE2NDksNjc5KSI+PHVzZSB4bGluazpocmVmPSIjbl9yYi0wIi8+PC9nPgo8ZyB0cmFuc2Zvcm09InRyYW5zbGF0ZSgxNzQ2LDY3OSkiPjx1c2UgeGxpbms6aHJlZj0iI3JlY3QtMCIvPjwvZz4KPGcgdHJhbnNmb3JtPSJ0cmFuc2xhdGUoMjAzNyw2NzkpIj48dXNlIHhsaW5rOmhyZWY9IiNyYi0wIi8+PC9nPgo8ZyB0cmFuc2Zvcm09InRyYW5zbGF0ZSgyMTM0LDY3OSkiPjx1c2UgeGxpbms6aHJlZj0iI3JlY3QtMCIvPjwvZz4KPGcgdHJhbnNmb3JtPSJ0cmFuc2xhdGUoMjIzMSw2NzkpIj48dXNlIHhsaW5rOmhyZWY9IiNsYi0wIi8+PC9nPgo8ZyB0cmFuc2Zvcm09InRyYW5zbGF0ZSgyNjE5LDY3OSkiPjx1c2UgeGxpbms6aHJlZj0iI3JiLTAiLz48L2c+CjxnIHRyYW5zZm9ybT0idHJhbnNsYXRlKDI3MTYsNjc5KSI+PHVzZSB4bGluazpocmVmPSIjcmVjdC0wIi8+PC9nPgo8ZyB0cmFuc2Zvcm09InRyYW5zbGF0ZSgzMTA0LDY3OSkiPjx1c2UgeGxpbms6aHJlZj0iI3JlY3QtMCIvPjwvZz4KPGcgdHJhbnNmb3JtPSJ0cmFuc2xhdGUoMTk0LDc3NikiPjx1c2UgeGxpbms6aHJlZj0iI2VtcHR5LTAiLz48L2c+CjxnIHRyYW5zZm9ybT0idHJhbnNsYXRlKDQ4NSw3NzYpIj48dXNlIHhsaW5rOmhyZWY9IiNyLTAiLz48L2c+CjxnIHRyYW5zZm9ybT0idHJhbnNsYXRlKDU4Miw3NzYpIj48dXNlIHhsaW5rOmhyZWY9IiNyZWN0LTAiLz48L2c+CjxnIHRyYW5zZm9ybT0idHJhbnNsYXRlKDY3OSw3NzYpIj48dXNlIHhsaW5rOmhyZWY9IiNyZWN0LTAiLz48L2c+CjxnIHRyYW5zZm9ybT0idHJhbnNsYXRlKDc3Niw3NzYpIj48dXNlIHhsaW5rOmhyZWY9IiNyZWN0LTAiLz48L2c+CjxnIHRyYW5zZm9ybT0idHJhbnNsYXRlKDg3Myw3NzYpIj48dXNlIHhsaW5rOmhyZWY9IiNyZWN0LTAiLz48L2c+CjxnIHRyYW5zZm9ybT0idHJhbnNsYXRlKDk3MCw3NzYpIj48dXNlIHhsaW5rOmhyZWY9IiNyZWN0LTAiLz48L2c+CjxnIHRyYW5zZm9ybT0idHJhbnNsYXRlKDEwNjcsNzc2KSI+PHVzZSB4bGluazpocmVmPSIjbl9yYi0wIi8+PC9nPgo8ZyB0cmFuc2Zvcm09InRyYW5zbGF0ZSgxMTY0LDc3NikiPjx1c2UgeGxpbms6aHJlZj0iI3JlY3QtMCIvPjwvZz4KPGcgdHJhbnNmb3JtPSJ0cmFuc2xhdGUoMTI2MSw3NzYpIj48dXNlIHhsaW5rOmhyZWY9IiNyZWN0LTAiLz48L2c+CjxnIHRyYW5zZm9ybT0idHJhbnNsYXRlKDEzNTgsNzc2KSI+PHVzZSB4bGluazpocmVmPSIjbGItMCIvPjwvZz4KPGcgdHJhbnNmb3JtPSJ0cmFuc2xhdGUoMTU1Miw3NzYpIj48dXNlIHhsaW5rOmhyZWY9IiNydC0wIi8+PC9nPgo8ZyB0cmFuc2Zvcm09InRyYW5zbGF0ZSgxNjQ5LDc3NikiPjx1c2UgeGxpbms6aHJlZj0iI3JlY3QtMCIvPjwvZz4KPGcgdHJhbnNmb3JtPSJ0cmFuc2xhdGUoMTc0Niw3NzYpIj48dXNlIHhsaW5rOmhyZWY9IiNyZWN0LTAiLz48L2c+CjxnIHRyYW5zZm9ybT0idHJhbnNsYXRlKDIwMzcsNzc2KSI+PHVzZSB4bGluazpocmVmPSIjcmVjdC0wIi8+PC9nPgo8ZyB0cmFuc2Zvcm09InRyYW5zbGF0ZSgyMjMxLDc3NikiPjx1c2UgeGxpbms6aHJlZj0iI3JlY3QtMCIvPjwvZz4KPGcgdHJhbnNmb3JtPSJ0cmFuc2xhdGUoMjUyMiw3NzYpIj48dXNlIHhsaW5rOmhyZWY9IiNuX3JiLTAiLz48L2c+CjxnIHRyYW5zZm9ybT0idHJhbnNsYXRlKDI2MTksNzc2KSI+PHVzZSB4bGluazpocmVmPSIjcmVjdC0wIi8+PC9nPgo8ZyB0cmFuc2Zvcm09InRyYW5zbGF0ZSgyNzE2LDc3NikiPjx1c2UgeGxpbms6aHJlZj0iI3JlY3QtMCIvPjwvZz4KPGcgdHJhbnNmb3JtPSJ0cmFuc2xhdGUoMzAwNyw3NzYpIj48dXNlIHhsaW5rOmhyZWY9IiNuX3JiLTAiLz48L2c+CjxnIHRyYW5zZm9ybT0idHJhbnNsYXRlKDMxMDQsNzc2KSI+PHVzZSB4bGluazpocmVmPSIjcmVjdC0wIi8+PC9nPgo8ZyB0cmFuc2Zvcm09InRyYW5zbGF0ZSgzMjAxLDc3NikiPjx1c2UgeGxpbms6aHJlZj0iI2wtMCIvPjwvZz4KPGcgdHJhbnNmb3JtPSJ0cmFuc2xhdGUoMzI5OCw3NzYpIj48dXNlIHhsaW5rOmhyZWY9IiNuX3JiLTAiLz48L2c+CjxnIHRyYW5zZm9ybT0idHJhbnNsYXRlKDMzOTUsNzc2KSI+PHVzZSB4bGluazpocmVmPSIjcmItMCIvPjwvZz4KPGcgdHJhbnNmb3JtPSJ0cmFuc2xhdGUoMzQ5Miw3NzYpIj48dXNlIHhsaW5rOmhyZWY9IiNyZWN0LTAiLz48L2c+CjxnIHRyYW5zZm9ybT0idHJhbnNsYXRlKDM1ODksNzc2KSI+PHVzZSB4bGluazpocmVmPSIjcmVjdC0wIi8+PC9nPgo8ZyB0cmFuc2Zvcm09InRyYW5zbGF0ZSgzNjg2LDc3NikiPjx1c2UgeGxpbms6aHJlZj0iI3JlY3QtMCIvPjwvZz4KPGcgdHJhbnNmb3JtPSJ0cmFuc2xhdGUoMzc4Myw3NzYpIj48dXNlIHhsaW5rOmhyZWY9IiNsLTAiLz48L2c+CjxnIHRyYW5zZm9ybT0idHJhbnNsYXRlKDAsODczKSI+PHVzZSB4bGluazpocmVmPSIjYi0wIi8+PC9nPgo8ZyB0cmFuc2Zvcm09InRyYW5zbGF0ZSgyOTEsODczKSI+PHVzZSB4bGluazpocmVmPSIjZW1wdHktMCIvPjwvZz4KPGcgdHJhbnNmb3JtPSJ0cmFuc2xhdGUoNzc2LDg3MykiPjx1c2UgeGxpbms6aHJlZj0iI3JlY3QtMCIvPjwvZz4KPGcgdHJhbnNmb3JtPSJ0cmFuc2xhdGUoODczLDg3MykiPjx1c2UgeGxpbms6aHJlZj0iI3JlY3QtMCIvPjwvZz4KPGcgdHJhbnNmb3JtPSJ0cmFuc2xhdGUoOTcwLDg3MykiPjx1c2UgeGxpbms6aHJlZj0iI3JlY3QtMCIvPjwvZz4KPGcgdHJhbnNmb3JtPSJ0cmFuc2xhdGUoMTA2Nyw4NzMpIj48dXNlIHhsaW5rOmhyZWY9IiNyZWN0LTAiLz48L2c+CjxnIHRyYW5zZm9ybT0idHJhbnNsYXRlKDExNjQsODczKSI+PHVzZSB4bGluazpocmVmPSIjcmVjdC0wIi8+PC9nPgo8ZyB0cmFuc2Zvcm09InRyYW5zbGF0ZSgxMzU4LDg3MykiPjx1c2UgeGxpbms6aHJlZj0iI3QtMCIvPjwvZz4KPGcgdHJhbnNmb3JtPSJ0cmFuc2xhdGUoMTY0OSw4NzMpIj48dXNlIHhsaW5rOmhyZWY9IiNyZWN0LTAiLz48L2c+CjxnIHRyYW5zZm9ybT0idHJhbnNsYXRlKDE3NDYsODczKSI+PHVzZSB4bGluazpocmVmPSIjbHQtMCIvPjwvZz4KPGcgdHJhbnNmb3JtPSJ0cmFuc2xhdGUoMjAzNyw4NzMpIj48dXNlIHhsaW5rOmhyZWY9IiNyZWN0LTAiLz48L2c+CjxnIHRyYW5zZm9ybT0idHJhbnNsYXRlKDIyMzEsODczKSI+PHVzZSB4bGluazpocmVmPSIjcmVjdC0wIi8+PC9nPgo8ZyB0cmFuc2Zvcm09InRyYW5zbGF0ZSgyMzI4LDg3MykiPjx1c2UgeGxpbms6aHJlZj0iI2xiLTAiLz48L2c+CjxnIHRyYW5zZm9ybT0idHJhbnNsYXRlKDI0MjUsODczKSI+PHVzZSB4bGluazpocmVmPSIjbl9yYi0wIi8+PC9nPgo8ZyB0cmFuc2Zvcm09InRyYW5zbGF0ZSgyNTIyLDg3MykiPjx1c2UgeGxpbms6aHJlZj0iI3JiLTAiLz48L2c+CjxnIHRyYW5zZm9ybT0idHJhbnNsYXRlKDI2MTksODczKSI+PHVzZSB4bGluazpocmVmPSIjcmVjdC0wIi8+PC9nPgo8ZyB0cmFuc2Zvcm09InRyYW5zbGF0ZSgyNzE2LDg3MykiPjx1c2UgeGxpbms6aHJlZj0iI3JlY3QtMCIvPjwvZz4KPGcgdHJhbnNmb3JtPSJ0cmFuc2xhdGUoMjgxMyw4NzMpIj48dXNlIHhsaW5rOmhyZWY9IiNyZWN0LTAiLz48L2c+CjxnIHRyYW5zZm9ybT0idHJhbnNsYXRlKDI5MTAsODczKSI+PHVzZSB4bGluazpocmVmPSIjcmVjdC0wIi8+PC9nPgo8ZyB0cmFuc2Zvcm09InRyYW5zbGF0ZSgzMDA3LDg3MykiPjx1c2UgeGxpbms6aHJlZj0iI3JlY3QtMCIvPjwvZz4KPGcgdHJhbnNmb3JtPSJ0cmFuc2xhdGUoMzEwNCw4NzMpIj48dXNlIHhsaW5rOmhyZWY9IiNsdC0wIi8+PC9nPgo8ZyB0cmFuc2Zvcm09InRyYW5zbGF0ZSgzMjAxLDg3MykiPjx1c2UgeGxpbms6aHJlZj0iI25fcmItMCIvPjwvZz4KPGcgdHJhbnNmb3JtPSJ0cmFuc2xhdGUoMzI5OCw4NzMpIj48dXNlIHhsaW5rOmhyZWY9IiNyYi0wIi8+PC9nPgo8ZyB0cmFuc2Zvcm09InRyYW5zbGF0ZSgzMzk1LDg3MykiPjx1c2UgeGxpbms6aHJlZj0iI2x0LTAiLz48L2c+CjxnIHRyYW5zZm9ybT0idHJhbnNsYXRlKDM2ODYsODczKSI+PHVzZSB4bGluazpocmVmPSIjcmVjdC0wIi8+PC9nPgo8ZyB0cmFuc2Zvcm09InRyYW5zbGF0ZSgzODgwLDg3MykiPjx1c2UgeGxpbms6aHJlZj0iI2ItMCIvPjwvZz4KPGcgdHJhbnNmb3JtPSJ0cmFuc2xhdGUoMCw5NzApIj48dXNlIHhsaW5rOmhyZWY9IiNydC0wIi8+PC9nPgo8ZyB0cmFuc2Zvcm09InRyYW5zbGF0ZSg5Nyw5NzApIj48dXNlIHhsaW5rOmhyZWY9IiNsLTAiLz48L2c+CjxnIHRyYW5zZm9ybT0idHJhbnNsYXRlKDU4Miw5NzApIj48dXNlIHhsaW5rOmhyZWY9IiNyLTAiLz48L2c+CjxnIHRyYW5zZm9ybT0idHJhbnNsYXRlKDY3OSw5NzApIj48dXNlIHhsaW5rOmhyZWY9IiNyZWN0LTAiLz48L2c+CjxnIHRyYW5zZm9ybT0idHJhbnNsYXRlKDc3Niw5NzApIj48dXNlIHhsaW5rOmhyZWY9IiNyZWN0LTAiLz48L2c+CjxnIHRyYW5zZm9ybT0idHJhbnNsYXRlKDk3MCw5NzApIj48dXNlIHhsaW5rOmhyZWY9IiNydC0wIi8+PC9nPgo8ZyB0cmFuc2Zvcm09InRyYW5zbGF0ZSgxMDY3LDk3MCkiPjx1c2UgeGxpbms6aHJlZj0iI3JlY3QtMCIvPjwvZz4KPGcgdHJhbnNmb3JtPSJ0cmFuc2xhdGUoMTE2NCw5NzApIj48dXNlIHhsaW5rOmhyZWY9IiNsdC0wIi8+PC9nPgo8ZyB0cmFuc2Zvcm09InRyYW5zbGF0ZSgxNDU1LDk3MCkiPjx1c2UgeGxpbms6aHJlZj0iI3ItMCIvPjwvZz4KPGcgdHJhbnNmb3JtPSJ0cmFuc2xhdGUoMTU1Miw5NzApIj48dXNlIHhsaW5rOmhyZWY9IiNyZWN0LTAiLz48L2c+CjxnIHRyYW5zZm9ybT0idHJhbnNsYXRlKDE2NDksOTcwKSI+PHVzZSB4bGluazpocmVmPSIjcmVjdC0wIi8+PC9nPgo8ZyB0cmFuc2Zvcm09InRyYW5zbGF0ZSgxODQzLDk3MCkiPjx1c2UgeGxpbms6aHJlZj0iI2ItMCIvPjwvZz4KPGcgdHJhbnNmb3JtPSJ0cmFuc2xhdGUoMjAzNyw5NzApIj48dXNlIHhsaW5rOmhyZWY9IiNyZWN0LTAiLz48L2c+CjxnIHRyYW5zZm9ybT0idHJhbnNsYXRlKDIyMzEsOTcwKSI+PHVzZSB4bGluazpocmVmPSIjcnQtMCIvPjwvZz4KPGcgdHJhbnNmb3JtPSJ0cmFuc2xhdGUoMjMyOCw5NzApIj48dXNlIHhsaW5rOmhyZWY9IiNyZWN0LTAiLz48L2c+CjxnIHRyYW5zZm9ybT0idHJhbnNsYXRlKDI0MjUsOTcwKSI+PHVzZSB4bGluazpocmVmPSIjcmVjdC0wIi8+PC9nPgo8ZyB0cmFuc2Zvcm09InRyYW5zbGF0ZSgyNTIyLDk3MCkiPjx1c2UgeGxpbms6aHJlZj0iI3JlY3QtMCIvPjwvZz4KPGcgdHJhbnNmb3JtPSJ0cmFuc2xhdGUoMjYxOSw5NzApIj48dXNlIHhsaW5rOmhyZWY9IiNsdC0wIi8+PC9nPgo8ZyB0cmFuc2Zvcm09InRyYW5zbGF0ZSgzMDA3LDk3MCkiPjx1c2UgeGxpbms6aHJlZj0iI3JlY3QtMCIvPjwvZz4KPGcgdHJhbnNmb3JtPSJ0cmFuc2xhdGUoMzEwNCw5NzApIj48dXNlIHhsaW5rOmhyZWY9IiNuX3JiLTAiLz48L2c+CjxnIHRyYW5zZm9ybT0idHJhbnNsYXRlKDMyMDEsOTcwKSI+PHVzZSB4bGluazpocmVmPSIjcmItMCIvPjwvZz4KPGcgdHJhbnNmb3JtPSJ0cmFuc2xhdGUoMzI5OCw5NzApIj48dXNlIHhsaW5rOmhyZWY9IiNsdC0wIi8+PC9nPgo8ZyB0cmFuc2Zvcm09InRyYW5zbGF0ZSgzNDkyLDk3MCkiPjx1c2UgeGxpbms6aHJlZj0iI3JiLTAiLz48L2c+CjxnIHRyYW5zZm9ybT0idHJhbnNsYXRlKDM1ODksOTcwKSI+PHVzZSB4bGluazpocmVmPSIjcmVjdC0wIi8+PC9nPgo8ZyB0cmFuc2Zvcm09InRyYW5zbGF0ZSgzNjg2LDk3MCkiPjx1c2UgeGxpbms6aHJlZj0iI2x0LTAiLz48L2c+CjxnIHRyYW5zZm9ybT0idHJhbnNsYXRlKDM4ODAsOTcwKSI+PHVzZSB4bGluazpocmVmPSIjcmVjdC0wIi8+PC9nPgo8ZyB0cmFuc2Zvcm09InRyYW5zbGF0ZSg0ODUsMTA2NykiPjx1c2UgeGxpbms6aHJlZj0iI2VtcHR5LTAiLz48L2c+CjxnIHRyYW5zZm9ybT0idHJhbnNsYXRlKDc3NiwxMDY3KSI+PHVzZSB4bGluazpocmVmPSIjcmVjdC0wIi8+PC9nPgo8ZyB0cmFuc2Zvcm09InRyYW5zbGF0ZSg4NzMsMTA2NykiPjx1c2UgeGxpbms6aHJlZj0iI2wtMCIvPjwvZz4KPGcgdHJhbnNmb3JtPSJ0cmFuc2xhdGUoMTM1OCwxMDY3KSI+PHVzZSB4bGluazpocmVmPSIjZW1wdHktMCIvPjwvZz4KPGcgdHJhbnNmb3JtPSJ0cmFuc2xhdGUoMTY0OSwxMDY3KSI+PHVzZSB4bGluazpocmVmPSIjcmVjdC0wIi8+PC9nPgo8ZyB0cmFuc2Zvcm09InRyYW5zbGF0ZSgxNzQ2LDEwNjcpIj48dXNlIHhsaW5rOmhyZWY9IiNuX3JiLTAiLz48L2c+CjxnIHRyYW5zZm9ybT0idHJhbnNsYXRlKDE4NDMsMTA2NykiPjx1c2UgeGxpbms6aHJlZj0iI3JlY3QtMCIvPjwvZz4KPGcgdHJhbnNmb3JtPSJ0cmFuc2xhdGUoMjAzNywxMDY3KSI+PHVzZSB4bGluazpocmVmPSIjcnQtMCIvPjwvZz4KPGcgdHJhbnNmb3JtPSJ0cmFuc2xhdGUoMjEzNCwxMDY3KSI+PHVzZSB4bGluazpocmVmPSIjbC0wIi8+PC9nPgo8ZyB0cmFuc2Zvcm09InRyYW5zbGF0ZSgyMzI4LDEwNjcpIj48dXNlIHhsaW5rOmhyZWY9IiNyZWN0LTAiLz48L2c+CjxnIHRyYW5zZm9ybT0idHJhbnNsYXRlKDI1MjIsMTA2NykiPjx1c2UgeGxpbms6aHJlZj0iI3QtMCIvPjwvZz4KPGcgdHJhbnNmb3JtPSJ0cmFuc2xhdGUoMjcxNiwxMDY3KSI+PHVzZSB4bGluazpocmVmPSIjZW1wdHktMCIvPjwvZz4KPGcgdHJhbnNmb3JtPSJ0cmFuc2xhdGUoMjkxMCwxMDY3KSI+PHVzZSB4bGluazpocmVmPSIjci0wIi8+PC9nPgo8ZyB0cmFuc2Zvcm09InRyYW5zbGF0ZSgzMDA3LDEwNjcpIj48dXNlIHhsaW5rOmhyZWY9IiNyZWN0LTAiLz48L2c+CjxnIHRyYW5zZm9ybT0idHJhbnNsYXRlKDMxMDQsMTA2NykiPjx1c2UgeGxpbms6aHJlZj0iI3JlY3QtMCIvPjwvZz4KPGcgdHJhbnNmb3JtPSJ0cmFuc2xhdGUoMzIwMSwxMDY3KSI+PHVzZSB4bGluazpocmVmPSIjcmVjdC0wIi8+PC9nPgo8ZyB0cmFuc2Zvcm09InRyYW5zbGF0ZSgzNDkyLDEwNjcpIj48dXNlIHhsaW5rOmhyZWY9IiNydC0wIi8+PC9nPgo8ZyB0cmFuc2Zvcm09InRyYW5zbGF0ZSgzNTg5LDEwNjcpIj48dXNlIHhsaW5rOmhyZWY9IiNsdC0wIi8+PC9nPgo8ZyB0cmFuc2Zvcm09InRyYW5zbGF0ZSgzODgwLDEwNjcpIj48dXNlIHhsaW5rOmhyZWY9IiNyZWN0LTAiLz48L2c+CjxnIHRyYW5zZm9ybT0idHJhbnNsYXRlKDAsMTE2NCkiPjx1c2UgeGxpbms6aHJlZj0iI3JiLTAiLz48L2c+CjxnIHRyYW5zZm9ybT0idHJhbnNsYXRlKDk3LDExNjQpIj48dXNlIHhsaW5rOmhyZWY9IiNsLTAiLz48L2c+CjxnIHRyYW5zZm9ybT0idHJhbnNsYXRlKDU4MiwxMTY0KSI+PHVzZSB4bGluazpocmVmPSIjci0wIi8+PC9nPgo8ZyB0cmFuc2Zvcm09InRyYW5zbGF0ZSg2NzksMTE2NCkiPjx1c2UgeGxpbms6aHJlZj0iI3JlY3QtMCIvPjwvZz4KPGcgdHJhbnNmb3JtPSJ0cmFuc2xhdGUoNzc2LDExNjQpIj48dXNlIHhsaW5rOmhyZWY9IiNyZWN0LTAiLz48L2c+CjxnIHRyYW5zZm9ybT0idHJhbnNsYXRlKDk3MCwxMTY0KSI+PHVzZSB4bGluazpocmVmPSIjci0wIi8+PC9nPgo8ZyB0cmFuc2Zvcm09InRyYW5zbGF0ZSgxMDY3LDExNjQpIj48dXNlIHhsaW5rOmhyZWY9IiNyZWN0LTAiLz48L2c+CjxnIHRyYW5zZm9ybT0idHJhbnNsYXRlKDExNjQsMTE2NCkiPjx1c2UgeGxpbms6aHJlZj0iI3JlY3QtMCIvPjwvZz4KPGcgdHJhbnNmb3JtPSJ0cmFuc2xhdGUoMTI2MSwxMTY0KSI+PHVzZSB4bGluazpocmVmPSIjbC0wIi8+PC9nPgo8ZyB0cmFuc2Zvcm09InRyYW5zbGF0ZSgxNTUyLDExNjQpIj48dXNlIHhsaW5rOmhyZWY9IiNuX3JiLTAiLz48L2c+CjxnIHRyYW5zZm9ybT0idHJhbnNsYXRlKDE2NDksMTE2NCkiPjx1c2UgeGxpbms6aHJlZj0iI3JlY3QtMCIvPjwvZz4KPGcgdHJhbnNmb3JtPSJ0cmFuc2xhdGUoMTc0NiwxMTY0KSI+PHVzZSB4bGluazpocmVmPSIjcmVjdC0wIi8+PC9nPgo8ZyB0cmFuc2Zvcm09InRyYW5zbGF0ZSgxODQzLDExNjQpIj48dXNlIHhsaW5rOmhyZWY9IiNyZWN0LTAiLz48L2c+CjxnIHRyYW5zZm9ybT0idHJhbnNsYXRlKDIyMzEsMTE2NCkiPjx1c2UgeGxpbms6aHJlZj0iI25fcmItMCIvPjwvZz4KPGcgdHJhbnNmb3JtPSJ0cmFuc2xhdGUoMjMyOCwxMTY0KSI+PHVzZSB4bGluazpocmVmPSIjcmVjdC0wIi8+PC9nPgo8ZyB0cmFuc2Zvcm09InRyYW5zbGF0ZSgyODEzLDExNjQpIj48dXNlIHhsaW5rOmhyZWY9IiNlbXB0eS0wIi8+PC9nPgo8ZyB0cmFuc2Zvcm09InRyYW5zbGF0ZSgzMTA0LDExNjQpIj48dXNlIHhsaW5rOmhyZWY9IiNyZWN0LTAiLz48L2c+CjxnIHRyYW5zZm9ybT0idHJhbnNsYXRlKDMyMDEsMTE2NCkiPjx1c2UgeGxpbms6aHJlZj0iI3JlY3QtMCIvPjwvZz4KPGcgdHJhbnNmb3JtPSJ0cmFuc2xhdGUoMzI5OCwxMTY0KSI+PHVzZSB4bGluazpocmVmPSIjcmVjdC0wIi8+PC9nPgo8ZyB0cmFuc2Zvcm09InRyYW5zbGF0ZSgzMzk1LDExNjQpIj48dXNlIHhsaW5rOmhyZWY9IiNsLTAiLz48L2c+CjxnIHRyYW5zZm9ybT0idHJhbnNsYXRlKDM3ODMsMTE2NCkiPjx1c2UgeGxpbms6aHJlZj0iI25fcmItMCIvPjwvZz4KPGcgdHJhbnNmb3JtPSJ0cmFuc2xhdGUoMzg4MCwxMTY0KSI+PHVzZSB4bGluazpocmVmPSIjcmVjdC0wIi8+PC9nPgo8ZyB0cmFuc2Zvcm09InRyYW5zbGF0ZSgwLDEyNjEpIj48dXNlIHhsaW5rOmhyZWY9IiN0LTAiLz48L2c+CjxnIHRyYW5zZm9ybT0idHJhbnNsYXRlKDc3NiwxMjYxKSI+PHVzZSB4bGluazpocmVmPSIjdC0wIi8+PC9nPgo8ZyB0cmFuc2Zvcm09InRyYW5zbGF0ZSgxMDY3LDEyNjEpIj48dXNlIHhsaW5rOmhyZWY9IiNyZWN0LTAiLz48L2c+CjxnIHRyYW5zZm9ybT0idHJhbnNsYXRlKDEzNTgsMTI2MSkiPjx1c2UgeGxpbms6aHJlZj0iI2VtcHR5LTAiLz48L2c+CjxnIHRyYW5zZm9ybT0idHJhbnNsYXRlKDE1NTIsMTI2MSkiPjx1c2UgeGxpbms6aHJlZj0iI3ItMCIvPjwvZz4KPGcgdHJhbnNmb3JtPSJ0cmFuc2xhdGUoMTY0OSwxMjYxKSI+PHVzZSB4bGluazpocmVmPSIjbHQtMCIvPjwvZz4KPGcgdHJhbnNmb3JtPSJ0cmFuc2xhdGUoMTg0MywxMjYxKSI+PHVzZSB4bGluazpocmVmPSIjcmVjdC0wIi8+PC9nPgo8ZyB0cmFuc2Zvcm09InRyYW5zbGF0ZSgyMDM3LDEyNjEpIj48dXNlIHhsaW5rOmhyZWY9IiNyLTAiLz48L2c+CjxnIHRyYW5zZm9ybT0idHJhbnNsYXRlKDIxMzQsMTI2MSkiPjx1c2UgeGxpbms6aHJlZj0iI3JlY3QtMCIvPjwvZz4KPGcgdHJhbnNmb3JtPSJ0cmFuc2xhdGUoMjIzMSwxMjYxKSI+PHVzZSB4bGluazpocmVmPSIjcmVjdC0wIi8+PC9nPgo8ZyB0cmFuc2Zvcm09InRyYW5zbGF0ZSgyMzI4LDEyNjEpIj48dXNlIHhsaW5rOmhyZWY9IiNyZWN0LTAiLz48L2c+CjxnIHRyYW5zZm9ybT0idHJhbnNsYXRlKDMxMDQsMTI2MSkiPjx1c2UgeGxpbms6aHJlZj0iI3JlY3QtMCIvPjwvZz4KPGcgdHJhbnNmb3JtPSJ0cmFuc2xhdGUoMzIwMSwxMjYxKSI+PHVzZSB4bGluazpocmVmPSIjcmVjdC0wIi8+PC9nPgo8ZyB0cmFuc2Zvcm09InRyYW5zbGF0ZSgzNjg2LDEyNjEpIj48dXNlIHhsaW5rOmhyZWY9IiNyYi0wIi8+PC9nPgo8ZyB0cmFuc2Zvcm09InRyYW5zbGF0ZSgzNzgzLDEyNjEpIj48dXNlIHhsaW5rOmhyZWY9IiNyZWN0LTAiLz48L2c+CjxnIHRyYW5zZm9ybT0idHJhbnNsYXRlKDM4ODAsMTI2MSkiPjx1c2UgeGxpbms6aHJlZj0iI3JlY3QtMCIvPjwvZz4KPGcgdHJhbnNmb3JtPSJ0cmFuc2xhdGUoMzg4LDEzNTgpIj48dXNlIHhsaW5rOmhyZWY9IiNiLTAiLz48L2c+CjxnIHRyYW5zZm9ybT0idHJhbnNsYXRlKDU4MiwxMzU4KSI+PHVzZSB4bGluazpocmVmPSIjZW1wdHktMCIvPjwvZz4KPGcgdHJhbnNmb3JtPSJ0cmFuc2xhdGUoMTA2NywxMzU4KSI+PHVzZSB4bGluazpocmVmPSIjcmVjdC0wIi8+PC9nPgo8ZyB0cmFuc2Zvcm09InRyYW5zbGF0ZSgxMTY0LDEzNTgpIj48dXNlIHhsaW5rOmhyZWY9IiNsLTAiLz48L2c+CjxnIHRyYW5zZm9ybT0idHJhbnNsYXRlKDE0NTUsMTM1OCkiPjx1c2UgeGxpbms6aHJlZj0iI2ItMCIvPjwvZz4KPGcgdHJhbnNmb3JtPSJ0cmFuc2xhdGUoMTc0NiwxMzU4KSI+PHVzZSB4bGluazpocmVmPSIjcmItMCIvPjwvZz4KPGcgdHJhbnNmb3JtPSJ0cmFuc2xhdGUoMTg0MywxMzU4KSI+PHVzZSB4bGluazpocmVmPSIjcmVjdC0wIi8+PC9nPgo8ZyB0cmFuc2Zvcm09InRyYW5zbGF0ZSgyMTM0LDEzNTgpIj48dXNlIHhsaW5rOmhyZWY9IiNyZWN0LTAiLz48L2c+CjxnIHRyYW5zZm9ybT0idHJhbnNsYXRlKDIzMjgsMTM1OCkiPjx1c2UgeGxpbms6aHJlZj0iI3J0LTAiLz48L2c+CjxnIHRyYW5zZm9ybT0idHJhbnNsYXRlKDI0MjUsMTM1OCkiPjx1c2UgeGxpbms6aHJlZj0iI2xiLTAiLz48L2c+CjxnIHRyYW5zZm9ybT0idHJhbnNsYXRlKDI2MTksMTM1OCkiPjx1c2UgeGxpbms6aHJlZj0iI2VtcHR5LTAiLz48L2c+CjxnIHRyYW5zZm9ybT0idHJhbnNsYXRlKDI4MTMsMTM1OCkiPjx1c2UgeGxpbms6aHJlZj0iI3ItMCIvPjwvZz4KPGcgdHJhbnNmb3JtPSJ0cmFuc2xhdGUoMjkxMCwxMzU4KSI+PHVzZSB4bGluazpocmVmPSIjbC0wIi8+PC9nPgo8ZyB0cmFuc2Zvcm09InRyYW5zbGF0ZSgzMDA3LDEzNTgpIj48dXNlIHhsaW5rOmhyZWY9IiNuX3JiLTAiLz48L2c+CjxnIHRyYW5zZm9ybT0idHJhbnNsYXRlKDMxMDQsMTM1OCkiPjx1c2UgeGxpbms6aHJlZj0iI3JlY3QtMCIvPjwvZz4KPGcgdHJhbnNmb3JtPSJ0cmFuc2xhdGUoMzIwMSwxMzU4KSI+PHVzZSB4bGluazpocmVmPSIjcmVjdC0wIi8+PC9nPgo8ZyB0cmFuc2Zvcm09InRyYW5zbGF0ZSgzMjk4LDEzNTgpIj48dXNlIHhsaW5rOmhyZWY9IiNsYi0wIi8+PC9nPgo8ZyB0cmFuc2Zvcm09InRyYW5zbGF0ZSgzNjg2LDEzNTgpIj48dXNlIHhsaW5rOmhyZWY9IiN0LTAiLz48L2c+CjxnIHRyYW5zZm9ybT0idHJhbnNsYXRlKDM4ODAsMTM1OCkiPjx1c2UgeGxpbms6aHJlZj0iI3JlY3QtMCIvPjwvZz4KPGcgdHJhbnNmb3JtPSJ0cmFuc2xhdGUoMzg4LDE0NTUpIj48dXNlIHhsaW5rOmhyZWY9IiN0LTAiLz48L2c+CjxnIHRyYW5zZm9ybT0idHJhbnNsYXRlKDU4MiwxNDU1KSI+PHVzZSB4bGluazpocmVmPSIjbl9yYi0wIi8+PC9nPgo8ZyB0cmFuc2Zvcm09InRyYW5zbGF0ZSg2NzksMTQ1NSkiPjx1c2UgeGxpbms6aHJlZj0iI2ItMCIvPjwvZz4KPGcgdHJhbnNmb3JtPSJ0cmFuc2xhdGUoOTcwLDE0NTUpIj48dXNlIHhsaW5rOmhyZWY9IiNuX3JiLTAiLz48L2c+CjxnIHRyYW5zZm9ybT0idHJhbnNsYXRlKDEwNjcsMTQ1NSkiPjx1c2UgeGxpbms6aHJlZj0iI3JlY3QtMCIvPjwvZz4KPGcgdHJhbnNmb3JtPSJ0cmFuc2xhdGUoMTQ1NSwxNDU1KSI+PHVzZSB4bGluazpocmVmPSIjcnQtMCIvPjwvZz4KPGcgdHJhbnNmb3JtPSJ0cmFuc2xhdGUoMTU1MiwxNDU1KSI+PHVzZSB4bGluazpocmVmPSIjbC0wIi8+PC9nPgo8ZyB0cmFuc2Zvcm09InRyYW5zbGF0ZSgxNzQ2LDE0NTUpIj48dXNlIHhsaW5rOmhyZWY9IiNydC0wIi8+PC9nPgo8ZyB0cmFuc2Zvcm09InRyYW5zbGF0ZSgxODQzLDE0NTUpIj48dXNlIHhsaW5rOmhyZWY9IiNyZWN0LTAiLz48L2c+CjxnIHRyYW5zZm9ybT0idHJhbnNsYXRlKDE5NDAsMTQ1NSkiPjx1c2UgeGxpbms6aHJlZj0iI2xiLTAiLz48L2c+CjxnIHRyYW5zZm9ybT0idHJhbnNsYXRlKDIxMzQsMTQ1NSkiPjx1c2UgeGxpbms6aHJlZj0iI3QtMCIvPjwvZz4KPGcgdHJhbnNmb3JtPSJ0cmFuc2xhdGUoMjQyNSwxNDU1KSI+PHVzZSB4bGluazpocmVmPSIjcmVjdC0wIi8+PC9nPgo8ZyB0cmFuc2Zvcm09InRyYW5zbGF0ZSgzMDA3LDE0NTUpIj48dXNlIHhsaW5rOmhyZWY9IiNyLTAiLz48L2c+CjxnIHRyYW5zZm9ybT0idHJhbnNsYXRlKDMxMDQsMTQ1NSkiPjx1c2UgeGxpbms6aHJlZj0iI3JlY3QtMCIvPjwvZz4KPGcgdHJhbnNmb3JtPSJ0cmFuc2xhdGUoMzIwMSwxNDU1KSI+PHVzZSB4bGluazpocmVmPSIjcmVjdC0wIi8+PC9nPgo8ZyB0cmFuc2Zvcm09InRyYW5zbGF0ZSgzMjk4LDE0NTUpIj48dXNlIHhsaW5rOmhyZWY9IiNyZWN0LTAiLz48L2c+CjxnIHRyYW5zZm9ybT0idHJhbnNsYXRlKDM1ODksMTQ1NSkiPjx1c2UgeGxpbms6aHJlZj0iI2ItMCIvPjwvZz4KPGcgdHJhbnNmb3JtPSJ0cmFuc2xhdGUoMzc4MywxNDU1KSI+PHVzZSB4bGluazpocmVmPSIjci0wIi8+PC9nPgo8ZyB0cmFuc2Zvcm09InRyYW5zbGF0ZSgzODgwLDE0NTUpIj48dXNlIHhsaW5rOmhyZWY9IiNsdC0wIi8+PC9nPgo8ZyB0cmFuc2Zvcm09InRyYW5zbGF0ZSgwLDE1NTIpIj48dXNlIHhsaW5rOmhyZWY9IiNyYi0wIi8+PC9nPgo8ZyB0cmFuc2Zvcm09InRyYW5zbGF0ZSg5NywxNTUyKSI+PHVzZSB4bGluazpocmVmPSIjbGItMCIvPjwvZz4KPGcgdHJhbnNmb3JtPSJ0cmFuc2xhdGUoNDg1LDE1NTIpIj48dXNlIHhsaW5rOmhyZWY9IiNyLTAiLz48L2c+CjxnIHRyYW5zZm9ybT0idHJhbnNsYXRlKDU4MiwxNTUyKSI+PHVzZSB4bGluazpocmVmPSIjcmVjdC0wIi8+PC9nPgo8ZyB0cmFuc2Zvcm09InRyYW5zbGF0ZSg2NzksMTU1MikiPjx1c2UgeGxpbms6aHJlZj0iI3JlY3QtMCIvPjwvZz4KPGcgdHJhbnNmb3JtPSJ0cmFuc2xhdGUoNzc2LDE1NTIpIj48dXNlIHhsaW5rOmhyZWY9IiNyZWN0LTAiLz48L2c+CjxnIHRyYW5zZm9ybT0idHJhbnNsYXRlKDg3MywxNTUyKSI+PHVzZSB4bGluazpocmVmPSIjcmVjdC0wIi8+PC9nPgo8ZyB0cmFuc2Zvcm09InRyYW5zbGF0ZSg5NzAsMTU1MikiPjx1c2UgeGxpbms6aHJlZj0iI3JlY3QtMCIvPjwvZz4KPGcgdHJhbnNmb3JtPSJ0cmFuc2xhdGUoMTA2NywxNTUyKSI+PHVzZSB4bGluazpocmVmPSIjcmVjdC0wIi8+PC9nPgo8ZyB0cmFuc2Zvcm09InRyYW5zbGF0ZSgxMjYxLDE1NTIpIj48dXNlIHhsaW5rOmhyZWY9IiNlbXB0eS0wIi8+PC9nPgo8ZyB0cmFuc2Zvcm09InRyYW5zbGF0ZSgxNjQ5LDE1NTIpIj48dXNlIHhsaW5rOmhyZWY9IiNlbXB0eS0wIi8+PC9nPgo8ZyB0cmFuc2Zvcm09InRyYW5zbGF0ZSgxODQzLDE1NTIpIj48dXNlIHhsaW5rOmhyZWY9IiNyZWN0LTAiLz48L2c+CjxnIHRyYW5zZm9ybT0idHJhbnNsYXRlKDE5NDAsMTU1MikiPjx1c2UgeGxpbms6aHJlZj0iI2x0LTAiLz48L2c+CjxnIHRyYW5zZm9ybT0idHJhbnNsYXRlKDIzMjgsMTU1MikiPjx1c2UgeGxpbms6aHJlZj0iI3JiLTAiLz48L2c+CjxnIHRyYW5zZm9ybT0idHJhbnNsYXRlKDI0MjUsMTU1MikiPjx1c2UgeGxpbms6aHJlZj0iI3JlY3QtMCIvPjwvZz4KPGcgdHJhbnNmb3JtPSJ0cmFuc2xhdGUoMjUyMiwxNTUyKSI+PHVzZSB4bGluazpocmVmPSIjbl9yYi0wIi8+PC9nPgo8ZyB0cmFuc2Zvcm09InRyYW5zbGF0ZSgyNjE5LDE1NTIpIj48dXNlIHhsaW5rOmhyZWY9IiNiLTAiLz48L2c+CjxnIHRyYW5zZm9ybT0idHJhbnNsYXRlKDI4MTMsMTU1MikiPjx1c2UgeGxpbms6aHJlZj0iI2ItMCIvPjwvZz4KPGcgdHJhbnNmb3JtPSJ0cmFuc2xhdGUoMzEwNCwxNTUyKSI+PHVzZSB4bGluazpocmVmPSIjcmVjdC0wIi8+PC9nPgo8ZyB0cmFuc2Zvcm09InRyYW5zbGF0ZSgzMjAxLDE1NTIpIj48dXNlIHhsaW5rOmhyZWY9IiNyZWN0LTAiLz48L2c+CjxnIHRyYW5zZm9ybT0idHJhbnNsYXRlKDMyOTgsMTU1MikiPjx1c2UgeGxpbms6aHJlZj0iI3JlY3QtMCIvPjwvZz4KPGcgdHJhbnNmb3JtPSJ0cmFuc2xhdGUoMzU4OSwxNTUyKSI+PHVzZSB4bGluazpocmVmPSIjdC0wIi8+PC9nPgo8ZyB0cmFuc2Zvcm09InRyYW5zbGF0ZSgwLDE2NDkpIj48dXNlIHhsaW5rOmhyZWY9IiNydC0wIi8+PC9nPgo8ZyB0cmFuc2Zvcm09InRyYW5zbGF0ZSg5NywxNjQ5KSI+PHVzZSB4bGluazpocmVmPSIjcmVjdC0wIi8+PC9nPgo8ZyB0cmFuc2Zvcm09InRyYW5zbGF0ZSgxOTQsMTY0OSkiPjx1c2UgeGxpbms6aHJlZj0iI3JlY3QtMCIvPjwvZz4KPGcgdHJhbnNmb3JtPSJ0cmFuc2xhdGUoMjkxLDE2NDkpIj48dXNlIHhsaW5rOmhyZWY9IiNsYi0wIi8+PC9nPgo8ZyB0cmFuc2Zvcm09InRyYW5zbGF0ZSg2NzksMTY0OSkiPjx1c2UgeGxpbms6aHJlZj0iI3JlY3QtMCIvPjwvZz4KPGcgdHJhbnNmb3JtPSJ0cmFuc2xhdGUoNzc2LDE2NDkpIj48dXNlIHhsaW5rOmhyZWY9IiNyZWN0LTAiLz48L2c+CjxnIHRyYW5zZm9ybT0idHJhbnNsYXRlKDg3MywxNjQ5KSI+PHVzZSB4bGluazpocmVmPSIjcmVjdC0wIi8+PC9nPgo8ZyB0cmFuc2Zvcm09InRyYW5zbGF0ZSg5NzAsMTY0OSkiPjx1c2UgeGxpbms6aHJlZj0iI3JlY3QtMCIvPjwvZz4KPGcgdHJhbnNmb3JtPSJ0cmFuc2xhdGUoMTA2NywxNjQ5KSI+PHVzZSB4bGluazpocmVmPSIjbHQtMCIvPjwvZz4KPGcgdHJhbnNmb3JtPSJ0cmFuc2xhdGUoMTQ1NSwxNjQ5KSI+PHVzZSB4bGluazpocmVmPSIjcmItMCIvPjwvZz4KPGcgdHJhbnNmb3JtPSJ0cmFuc2xhdGUoMTU1MiwxNjQ5KSI+PHVzZSB4bGluazpocmVmPSIjbC0wIi8+PC9nPgo8ZyB0cmFuc2Zvcm09InRyYW5zbGF0ZSgxNzQ2LDE2NDkpIj48dXNlIHhsaW5rOmhyZWY9IiNyYi0wIi8+PC9nPgo8ZyB0cmFuc2Zvcm09InRyYW5zbGF0ZSgxODQzLDE2NDkpIj48dXNlIHhsaW5rOmhyZWY9IiNsdC0wIi8+PC9nPgo8ZyB0cmFuc2Zvcm09InRyYW5zbGF0ZSgyMzI4LDE2NDkpIj48dXNlIHhsaW5rOmhyZWY9IiNydC0wIi8+PC9nPgo8ZyB0cmFuc2Zvcm09InRyYW5zbGF0ZSgyNDI1LDE2NDkpIj48dXNlIHhsaW5rOmhyZWY9IiNyZWN0LTAiLz48L2c+CjxnIHRyYW5zZm9ybT0idHJhbnNsYXRlKDI1MjIsMTY0OSkiPjx1c2UgeGxpbms6aHJlZj0iI3JlY3QtMCIvPjwvZz4KPGcgdHJhbnNmb3JtPSJ0cmFuc2xhdGUoMjYxOSwxNjQ5KSI+PHVzZSB4bGluazpocmVmPSIjcmVjdC0wIi8+PC9nPgo8ZyB0cmFuc2Zvcm09InRyYW5zbGF0ZSgyODEzLDE2NDkpIj48dXNlIHhsaW5rOmhyZWY9IiN0LTAiLz48L2c+CjxnIHRyYW5zZm9ybT0idHJhbnNsYXRlKDMwMDcsMTY0OSkiPjx1c2UgeGxpbms6aHJlZj0iI3JiLTAiLz48L2c+CjxnIHRyYW5zZm9ybT0idHJhbnNsYXRlKDMxMDQsMTY0OSkiPjx1c2UgeGxpbms6aHJlZj0iI3JlY3QtMCIvPjwvZz4KPGcgdHJhbnNmb3JtPSJ0cmFuc2xhdGUoMzIwMSwxNjQ5KSI+PHVzZSB4bGluazpocmVmPSIjcmVjdC0wIi8+PC9nPgo8ZyB0cmFuc2Zvcm09InRyYW5zbGF0ZSgzMjk4LDE2NDkpIj48dXNlIHhsaW5rOmhyZWY9IiNyZWN0LTAiLz48L2c+CjxnIHRyYW5zZm9ybT0idHJhbnNsYXRlKDMzOTUsMTY0OSkiPjx1c2UgeGxpbms6aHJlZj0iI2xiLTAiLz48L2c+CjxnIHRyYW5zZm9ybT0idHJhbnNsYXRlKDM2ODYsMTY0OSkiPjx1c2UgeGxpbms6aHJlZj0iI2ItMCIvPjwvZz4KPGcgdHJhbnNmb3JtPSJ0cmFuc2xhdGUoMzg4MCwxNjQ5KSI+PHVzZSB4bGluazpocmVmPSIjYi0wIi8+PC9nPgo8ZyB0cmFuc2Zvcm09InRyYW5zbGF0ZSgxOTQsMTc0NikiPjx1c2UgeGxpbms6aHJlZj0iI3J0LTAiLz48L2c+CjxnIHRyYW5zZm9ybT0idHJhbnNsYXRlKDI5MSwxNzQ2KSI+PHVzZSB4bGluazpocmVmPSIjbHQtMCIvPjwvZz4KPGcgdHJhbnNmb3JtPSJ0cmFuc2xhdGUoNTgyLDE3NDYpIj48dXNlIHhsaW5rOmhyZWY9IiNyLTAiLz48L2c+CjxnIHRyYW5zZm9ybT0idHJhbnNsYXRlKDY3OSwxNzQ2KSI+PHVzZSB4bGluazpocmVmPSIjcmVjdC0wIi8+PC9nPgo8ZyB0cmFuc2Zvcm09InRyYW5zbGF0ZSg3NzYsMTc0NikiPjx1c2UgeGxpbms6aHJlZj0iI2x0LTAiLz48L2c+CjxnIHRyYW5zZm9ybT0idHJhbnNsYXRlKDk3MCwxNzQ2KSI+PHVzZSB4bGluazpocmVmPSIjdC0wIi8+PC9nPgo8ZyB0cmFuc2Zvcm09InRyYW5zbGF0ZSgxMTY0LDE3NDYpIj48dXNlIHhsaW5rOmhyZWY9IiNlbXB0eS0wIi8+PC9nPgo8ZyB0cmFuc2Zvcm09InRyYW5zbGF0ZSgxNDU1LDE3NDYpIj48dXNlIHhsaW5rOmhyZWY9IiNyZWN0LTAiLz48L2c+CjxnIHRyYW5zZm9ybT0idHJhbnNsYXRlKDE2NDksMTc0NikiPjx1c2UgeGxpbms6aHJlZj0iI25fcmItMCIvPjwvZz4KPGcgdHJhbnNmb3JtPSJ0cmFuc2xhdGUoMTc0NiwxNzQ2KSI+PHVzZSB4bGluazpocmVmPSIjcmVjdC0wIi8+PC9nPgo8ZyB0cmFuc2Zvcm09InRyYW5zbGF0ZSgyMjMxLDE3NDYpIj48dXNlIHhsaW5rOmhyZWY9IiNlbXB0eS0wIi8+PC9nPgo8ZyB0cmFuc2Zvcm09InRyYW5zbGF0ZSgyNDI1LDE3NDYpIj48dXNlIHhsaW5rOmhyZWY9IiNydC0wIi8+PC9nPgo8ZyB0cmFuc2Zvcm09InRyYW5zbGF0ZSgyNTIyLDE3NDYpIj48dXNlIHhsaW5rOmhyZWY9IiNyZWN0LTAiLz48L2c+CjxnIHRyYW5zZm9ybT0idHJhbnNsYXRlKDI2MTksMTc0NikiPjx1c2UgeGxpbms6aHJlZj0iI2x0LTAiLz48L2c+CjxnIHRyYW5zZm9ybT0idHJhbnNsYXRlKDMwMDcsMTc0NikiPjx1c2UgeGxpbms6aHJlZj0iI3JlY3QtMCIvPjwvZz4KPGcgdHJhbnNmb3JtPSJ0cmFuc2xhdGUoMzEwNCwxNzQ2KSI+PHVzZSB4bGluazpocmVmPSIjbHQtMCIvPjwvZz4KPGcgdHJhbnNmb3JtPSJ0cmFuc2xhdGUoMzM5NSwxNzQ2KSI+PHVzZSB4bGluazpocmVmPSIjcnQtMCIvPjwvZz4KPGcgdHJhbnNmb3JtPSJ0cmFuc2xhdGUoMzQ5MiwxNzQ2KSI+PHVzZSB4bGluazpocmVmPSIjbC0wIi8+PC9nPgo8ZyB0cmFuc2Zvcm09InRyYW5zbGF0ZSgzNjg2LDE3NDYpIj48dXNlIHhsaW5rOmhyZWY9IiN0LTAiLz48L2c+CjxnIHRyYW5zZm9ybT0idHJhbnNsYXRlKDM4ODAsMTc0NikiPjx1c2UgeGxpbms6aHJlZj0iI3JlY3QtMCIvPjwvZz4KPGcgdHJhbnNmb3JtPSJ0cmFuc2xhdGUoMzg4LDE4NDMpIj48dXNlIHhsaW5rOmhyZWY9IiNyLTAiLz48L2c+CjxnIHRyYW5zZm9ybT0idHJhbnNsYXRlKDQ4NSwxODQzKSI+PHVzZSB4bGluazpocmVmPSIjbC0wIi8+PC9nPgo8ZyB0cmFuc2Zvcm09InRyYW5zbGF0ZSgxMjYxLDE4NDMpIj48dXNlIHhsaW5rOmhyZWY9IiNiLTAiLz48L2c+CjxnIHRyYW5zZm9ybT0idHJhbnNsYXRlKDE0NTUsMTg0MykiPjx1c2UgeGxpbms6aHJlZj0iI3J0LTAiLz48L2c+CjxnIHRyYW5zZm9ybT0idHJhbnNsYXRlKDE1NTIsMTg0MykiPjx1c2UgeGxpbms6aHJlZj0iI3JlY3QtMCIvPjwvZz4KPGcgdHJhbnNmb3JtPSJ0cmFuc2xhdGUoMTY0OSwxODQzKSI+PHVzZSB4bGluazpocmVmPSIjcmVjdC0wIi8+PC9nPgo8ZyB0cmFuc2Zvcm09InRyYW5zbGF0ZSgxNzQ2LDE4NDMpIj48dXNlIHhsaW5rOmhyZWY9IiNyZWN0LTAiLz48L2c+CjxnIHRyYW5zZm9ybT0idHJhbnNsYXRlKDE5NDAsMTg0MykiPjx1c2UgeGxpbms6aHJlZj0iI25fcmItMCIvPjwvZz4KPGcgdHJhbnNmb3JtPSJ0cmFuc2xhdGUoMjAzNywxODQzKSI+PHVzZSB4bGluazpocmVmPSIjYi0wIi8+PC9nPgo8ZyB0cmFuc2Zvcm09InRyYW5zbGF0ZSgyMzI4LDE4NDMpIj48dXNlIHhsaW5rOmhyZWY9IiNlbXB0eS0wIi8+PC9nPgo8ZyB0cmFuc2Zvcm09InRyYW5zbGF0ZSgyNTIyLDE4NDMpIj48dXNlIHhsaW5rOmhyZWY9IiN0LTAiLz48L2c+CjxnIHRyYW5zZm9ybT0idHJhbnNsYXRlKDI4MTMsMTg0MykiPjx1c2UgeGxpbms6aHJlZj0iI2ItMCIvPjwvZz4KPGcgdHJhbnNmb3JtPSJ0cmFuc2xhdGUoMzAwNywxODQzKSI+PHVzZSB4bGluazpocmVmPSIjcmVjdC0wIi8+PC9nPgo8ZyB0cmFuc2Zvcm09InRyYW5zbGF0ZSgzMjk4LDE4NDMpIj48dXNlIHhsaW5rOmhyZWY9IiNiLTAiLz48L2c+CjxnIHRyYW5zZm9ybT0idHJhbnNsYXRlKDM1ODksMTg0MykiPjx1c2UgeGxpbms6aHJlZj0iI2VtcHR5LTAiLz48L2c+CjxnIHRyYW5zZm9ybT0idHJhbnNsYXRlKDM4ODAsMTg0MykiPjx1c2UgeGxpbms6aHJlZj0iI3JlY3QtMCIvPjwvZz4KPGcgdHJhbnNmb3JtPSJ0cmFuc2xhdGUoMCwxOTQwKSI+PHVzZSB4bGluazpocmVmPSIjYi0wIi8+PC9nPgo8ZyB0cmFuc2Zvcm09InRyYW5zbGF0ZSg1ODIsMTk0MCkiPjx1c2UgeGxpbms6aHJlZj0iI3ItMCIvPjwvZz4KPGcgdHJhbnNmb3JtPSJ0cmFuc2xhdGUoNjc5LDE5NDApIj48dXNlIHhsaW5rOmhyZWY9IiNsLTAiLz48L2c+CjxnIHRyYW5zZm9ybT0idHJhbnNsYXRlKDg3MywxOTQwKSI+PHVzZSB4bGluazpocmVmPSIjci0wIi8+PC9nPgo8ZyB0cmFuc2Zvcm09InRyYW5zbGF0ZSg5NzAsMTk0MCkiPjx1c2UgeGxpbms6aHJlZj0iI3JlY3QtMCIvPjwvZz4KPGcgdHJhbnNmb3JtPSJ0cmFuc2xhdGUoMTA2NywxOTQwKSI+PHVzZSB4bGluazpocmVmPSIjbGItMCIvPjwvZz4KPGcgdHJhbnNmb3JtPSJ0cmFuc2xhdGUoMTE2NCwxOTQwKSI+PHVzZSB4bGluazpocmVmPSIjbl9yYi0wIi8+PC9nPgo8ZyB0cmFuc2Zvcm09InRyYW5zbGF0ZSgxMjYxLDE5NDApIj48dXNlIHhsaW5rOmhyZWY9IiNyZWN0LTAiLz48L2c+CjxnIHRyYW5zZm9ybT0idHJhbnNsYXRlKDE3NDYsMTk0MCkiPjx1c2UgeGxpbms6aHJlZj0iI3QtMCIvPjwvZz4KPGcgdHJhbnNmb3JtPSJ0cmFuc2xhdGUoMTk0MCwxOTQwKSI+PHVzZSB4bGluazpocmVmPSIjci0wIi8+PC9nPgo8ZyB0cmFuc2Zvcm09InRyYW5zbGF0ZSgyMDM3LDE5NDApIj48dXNlIHhsaW5rOmhyZWY9IiNyZWN0LTAiLz48L2c+CjxnIHRyYW5zZm9ybT0idHJhbnNsYXRlKDIyMzEsMTk0MCkiPjx1c2UgeGxpbms6aHJlZj0iI2VtcHR5LTAiLz48L2c+CjxnIHRyYW5zZm9ybT0idHJhbnNsYXRlKDIzMjgsMTk0MCkiPjx1c2UgeGxpbms6aHJlZj0iI25fcmItMCIvPjwvZz4KPGcgdHJhbnNmb3JtPSJ0cmFuc2xhdGUoMjQyNSwxOTQwKSI+PHVzZSB4bGluazpocmVmPSIjYi0wIi8+PC9nPgo8ZyB0cmFuc2Zvcm09InRyYW5zbGF0ZSgyNjE5LDE5NDApIj48dXNlIHhsaW5rOmhyZWY9IiNiLTAiLz48L2c+CjxnIHRyYW5zZm9ybT0idHJhbnNsYXRlKDI4MTMsMTk0MCkiPjx1c2UgeGxpbms6aHJlZj0iI3QtMCIvPjwvZz4KPGcgdHJhbnNmb3JtPSJ0cmFuc2xhdGUoMzAwNywxOTQwKSI+PHVzZSB4bGluazpocmVmPSIjcmVjdC0wIi8+PC9nPgo8ZyB0cmFuc2Zvcm09InRyYW5zbGF0ZSgzMTA0LDE5NDApIj48dXNlIHhsaW5rOmhyZWY9IiNsYi0wIi8+PC9nPgo8ZyB0cmFuc2Zvcm09InRyYW5zbGF0ZSgzMjk4LDE5NDApIj48dXNlIHhsaW5rOmhyZWY9IiNyZWN0LTAiLz48L2c+CjxnIHRyYW5zZm9ybT0idHJhbnNsYXRlKDMzOTUsMTk0MCkiPjx1c2UgeGxpbms6aHJlZj0iI3JlY3QtMCIvPjwvZz4KPGcgdHJhbnNmb3JtPSJ0cmFuc2xhdGUoMzQ5MiwxOTQwKSI+PHVzZSB4bGluazpocmVmPSIjbGItMCIvPjwvZz4KPGcgdHJhbnNmb3JtPSJ0cmFuc2xhdGUoMzg4MCwxOTQwKSI+PHVzZSB4bGluazpocmVmPSIjcmVjdC0wIi8+PC9nPgo8ZyB0cmFuc2Zvcm09InRyYW5zbGF0ZSgwLDIwMzcpIj48dXNlIHhsaW5rOmhyZWY9IiN0LTAiLz48L2c+CjxnIHRyYW5zZm9ybT0idHJhbnNsYXRlKDI5MSwyMDM3KSI+PHVzZSB4bGluazpocmVmPSIjbl9yYi0wIi8+PC9nPgo8ZyB0cmFuc2Zvcm09InRyYW5zbGF0ZSgzODgsMjAzNykiPjx1c2UgeGxpbms6aHJlZj0iI3JiLTAiLz48L2c+CjxnIHRyYW5zZm9ybT0idHJhbnNsYXRlKDQ4NSwyMDM3KSI+PHVzZSB4bGluazpocmVmPSIjbGItMCIvPjwvZz4KPGcgdHJhbnNmb3JtPSJ0cmFuc2xhdGUoNzc2LDIwMzcpIj48dXNlIHhsaW5rOmhyZWY9IiNlbXB0eS0wIi8+PC9nPgo8ZyB0cmFuc2Zvcm09InRyYW5zbGF0ZSg5NzAsMjAzNykiPjx1c2UgeGxpbms6aHJlZj0iI3JlY3QtMCIvPjwvZz4KPGcgdHJhbnNmb3JtPSJ0cmFuc2xhdGUoMTA2NywyMDM3KSI+PHVzZSB4bGluazpocmVmPSIjcmVjdC0wIi8+PC9nPgo8ZyB0cmFuc2Zvcm09InRyYW5zbGF0ZSgxMTY0LDIwMzcpIj48dXNlIHhsaW5rOmhyZWY9IiNyZWN0LTAiLz48L2c+CjxnIHRyYW5zZm9ybT0idHJhbnNsYXRlKDEyNjEsMjAzNykiPjx1c2UgeGxpbms6aHJlZj0iI3JlY3QtMCIvPjwvZz4KPGcgdHJhbnNmb3JtPSJ0cmFuc2xhdGUoMTU1MiwyMDM3KSI+PHVzZSB4bGluazpocmVmPSIjcmItMCIvPjwvZz4KPGcgdHJhbnNmb3JtPSJ0cmFuc2xhdGUoMTY0OSwyMDM3KSI+PHVzZSB4bGluazpocmVmPSIjbC0wIi8+PC9nPgo8ZyB0cmFuc2Zvcm09InRyYW5zbGF0ZSgxODQzLDIwMzcpIj48dXNlIHhsaW5rOmhyZWY9IiNlbXB0eS0wIi8+PC9nPgo8ZyB0cmFuc2Zvcm09InRyYW5zbGF0ZSgyMDM3LDIwMzcpIj48dXNlIHhsaW5rOmhyZWY9IiN0LTAiLz48L2c+CjxnIHRyYW5zZm9ybT0idHJhbnNsYXRlKDIzMjgsMjAzNykiPjx1c2UgeGxpbms6aHJlZj0iI3ItMCIvPjwvZz4KPGcgdHJhbnNmb3JtPSJ0cmFuc2xhdGUoMjQyNSwyMDM3KSI+PHVzZSB4bGluazpocmVmPSIjbHQtMCIvPjwvZz4KPGcgdHJhbnNmb3JtPSJ0cmFuc2xhdGUoMjYxOSwyMDM3KSI+PHVzZSB4bGluazpocmVmPSIjcmVjdC0wIi8+PC9nPgo8ZyB0cmFuc2Zvcm09InRyYW5zbGF0ZSgyOTEwLDIwMzcpIj48dXNlIHhsaW5rOmhyZWY9IiNuX3JiLTAiLz48L2c+CjxnIHRyYW5zZm9ybT0idHJhbnNsYXRlKDMwMDcsMjAzNykiPjx1c2UgeGxpbms6aHJlZj0iI3JlY3QtMCIvPjwvZz4KPGcgdHJhbnNmb3JtPSJ0cmFuc2xhdGUoMzEwNCwyMDM3KSI+PHVzZSB4bGluazpocmVmPSIjbHQtMCIvPjwvZz4KPGcgdHJhbnNmb3JtPSJ0cmFuc2xhdGUoMzI5OCwyMDM3KSI+PHVzZSB4bGluazpocmVmPSIjcmVjdC0wIi8+PC9nPgo8ZyB0cmFuc2Zvcm09InRyYW5zbGF0ZSgzMzk1LDIwMzcpIj48dXNlIHhsaW5rOmhyZWY9IiNyZWN0LTAiLz48L2c+CjxnIHRyYW5zZm9ybT0idHJhbnNsYXRlKDM0OTIsMjAzNykiPjx1c2UgeGxpbms6aHJlZj0iI2x0LTAiLz48L2c+CjxnIHRyYW5zZm9ybT0idHJhbnNsYXRlKDM2ODYsMjAzNykiPjx1c2UgeGxpbms6aHJlZj0iI2ItMCIvPjwvZz4KPGcgdHJhbnNmb3JtPSJ0cmFuc2xhdGUoMzg4MCwyMDM3KSI+PHVzZSB4bGluazpocmVmPSIjcmVjdC0wIi8+PC9nPgo8ZyB0cmFuc2Zvcm09InRyYW5zbGF0ZSgyOTEsMjEzNCkiPjx1c2UgeGxpbms6aHJlZj0iI3ItMCIvPjwvZz4KPGcgdHJhbnNmb3JtPSJ0cmFuc2xhdGUoMzg4LDIxMzQpIj48dXNlIHhsaW5rOmhyZWY9IiNyZWN0LTAiLz48L2c+CjxnIHRyYW5zZm9ybT0idHJhbnNsYXRlKDQ4NSwyMTM0KSI+PHVzZSB4bGluazpocmVmPSIjcmVjdC0wIi8+PC9nPgo8ZyB0cmFuc2Zvcm09InRyYW5zbGF0ZSg1ODIsMjEzNCkiPjx1c2UgeGxpbms6aHJlZj0iI3JlY3QtMCIvPjwvZz4KPGcgdHJhbnNmb3JtPSJ0cmFuc2xhdGUoNjc5LDIxMzQpIj48dXNlIHhsaW5rOmhyZWY9IiNsYi0wIi8+PC9nPgo8ZyB0cmFuc2Zvcm09InRyYW5zbGF0ZSg4NzMsMjEzNCkiPjx1c2UgeGxpbms6aHJlZj0iI3ItMCIvPjwvZz4KPGcgdHJhbnNmb3JtPSJ0cmFuc2xhdGUoOTcwLDIxMzQpIj48dXNlIHhsaW5rOmhyZWY9IiNyZWN0LTAiLz48L2c+CjxnIHRyYW5zZm9ybT0idHJhbnNsYXRlKDEwNjcsMjEzNCkiPjx1c2UgeGxpbms6aHJlZj0iI3JlY3QtMCIvPjwvZz4KPGcgdHJhbnNmb3JtPSJ0cmFuc2xhdGUoMTI2MSwyMTM0KSI+PHVzZSB4bGluazpocmVmPSIjdC0wIi8+PC9nPgo8ZyB0cmFuc2Zvcm09InRyYW5zbGF0ZSgxNTUyLDIxMzQpIj48dXNlIHhsaW5rOmhyZWY9IiN0LTAiLz48L2c+CjxnIHRyYW5zZm9ybT0idHJhbnNsYXRlKDE3NDYsMjEzNCkiPjx1c2UgeGxpbms6aHJlZj0iI2ItMCIvPjwvZz4KPGcgdHJhbnNmb3JtPSJ0cmFuc2xhdGUoMjEzNCwyMTM0KSI+PHVzZSB4bGluazpocmVmPSIjZW1wdHktMCIvPjwvZz4KPGcgdHJhbnNmb3JtPSJ0cmFuc2xhdGUoMjYxOSwyMTM0KSI+PHVzZSB4bGluazpocmVmPSIjcnQtMCIvPjwvZz4KPGcgdHJhbnNmb3JtPSJ0cmFuc2xhdGUoMjcxNiwyMTM0KSI+PHVzZSB4bGluazpocmVmPSIjbGItMCIvPjwvZz4KPGcgdHJhbnNmb3JtPSJ0cmFuc2xhdGUoMjkxMCwyMTM0KSI+PHVzZSB4bGluazpocmVmPSIjci0wIi8+PC9nPgo8ZyB0cmFuc2Zvcm09InRyYW5zbGF0ZSgzMDA3LDIxMzQpIj48dXNlIHhsaW5rOmhyZWY9IiNyZWN0LTAiLz48L2c+CjxnIHRyYW5zZm9ybT0idHJhbnNsYXRlKDMyOTgsMjEzNCkiPjx1c2UgeGxpbms6aHJlZj0iI3J0LTAiLz48L2c+CjxnIHRyYW5zZm9ybT0idHJhbnNsYXRlKDMzOTUsMjEzNCkiPjx1c2UgeGxpbms6aHJlZj0iI3JlY3QtMCIvPjwvZz4KPGcgdHJhbnNmb3JtPSJ0cmFuc2xhdGUoMzY4NiwyMTM0KSI+PHVzZSB4bGluazpocmVmPSIjdC0wIi8+PC9nPgo8ZyB0cmFuc2Zvcm09InRyYW5zbGF0ZSgzNzgzLDIxMzQpIj48dXNlIHhsaW5rOmhyZWY9IiNuX3JiLTAiLz48L2c+CjxnIHRyYW5zZm9ybT0idHJhbnNsYXRlKDM4ODAsMjEzNCkiPjx1c2UgeGxpbms6aHJlZj0iI3JlY3QtMCIvPjwvZz4KPGcgdHJhbnNmb3JtPSJ0cmFuc2xhdGUoNDg1LDIyMzEpIj48dXNlIHhsaW5rOmhyZWY9IiN0LTAiLz48L2c+CjxnIHRyYW5zZm9ybT0idHJhbnNsYXRlKDY3OSwyMjMxKSI+PHVzZSB4bGluazpocmVmPSIjcmVjdC0wIi8+PC9nPgo8ZyB0cmFuc2Zvcm09InRyYW5zbGF0ZSg3NzYsMjIzMSkiPjx1c2UgeGxpbms6aHJlZj0iI2wtMCIvPjwvZz4KPGcgdHJhbnNmb3JtPSJ0cmFuc2xhdGUoMTA2NywyMjMxKSI+PHVzZSB4bGluazpocmVmPSIjdC0wIi8+PC9nPgo8ZyB0cmFuc2Zvcm09InRyYW5zbGF0ZSgxNDU1LDIyMzEpIj48dXNlIHhsaW5rOmhyZWY9IiNiLTAiLz48L2c+CjxnIHRyYW5zZm9ybT0idHJhbnNsYXRlKDE3NDYsMjIzMSkiPjx1c2UgeGxpbms6aHJlZj0iI3QtMCIvPjwvZz4KPGcgdHJhbnNmb3JtPSJ0cmFuc2xhdGUoMjIzMSwyMjMxKSI+PHVzZSB4bGluazpocmVmPSIjci0wIi8+PC9nPgo8ZyB0cmFuc2Zvcm09InRyYW5zbGF0ZSgyMzI4LDIyMzEpIj48dXNlIHhsaW5rOmhyZWY9IiNsYi0wIi8+PC9nPgo8ZyB0cmFuc2Zvcm09InRyYW5zbGF0ZSgyNzE2LDIyMzEpIj48dXNlIHhsaW5rOmhyZWY9IiNyZWN0LTAiLz48L2c+CjxnIHRyYW5zZm9ybT0idHJhbnNsYXRlKDMwMDcsMjIzMSkiPjx1c2UgeGxpbms6aHJlZj0iI3J0LTAiLz48L2c+CjxnIHRyYW5zZm9ybT0idHJhbnNsYXRlKDMxMDQsMjIzMSkiPjx1c2UgeGxpbms6aHJlZj0iI2xiLTAiLz48L2c+CjxnIHRyYW5zZm9ybT0idHJhbnNsYXRlKDMzOTUsMjIzMSkiPjx1c2UgeGxpbms6aHJlZj0iI3JlY3QtMCIvPjwvZz4KPGcgdHJhbnNmb3JtPSJ0cmFuc2xhdGUoMzQ5MiwyMjMxKSI+PHVzZSB4bGluazpocmVmPSIjcmVjdC0wIi8+PC9nPgo8ZyB0cmFuc2Zvcm09InRyYW5zbGF0ZSgzNTg5LDIyMzEpIj48dXNlIHhsaW5rOmhyZWY9IiNsLTAiLz48L2c+CjxnIHRyYW5zZm9ybT0idHJhbnNsYXRlKDM3ODMsMjIzMSkiPjx1c2UgeGxpbms6aHJlZj0iI3ItMCIvPjwvZz4KPGcgdHJhbnNmb3JtPSJ0cmFuc2xhdGUoMzg4MCwyMjMxKSI+PHVzZSB4bGluazpocmVmPSIjbHQtMCIvPjwvZz4KPGcgdHJhbnNmb3JtPSJ0cmFuc2xhdGUoMCwyMzI4KSI+PHVzZSB4bGluazpocmVmPSIjZW1wdHktMCIvPjwvZz4KPGcgdHJhbnNmb3JtPSJ0cmFuc2xhdGUoMTk0LDIzMjgpIj48dXNlIHhsaW5rOmhyZWY9IiNyLTAiLz48L2c+CjxnIHRyYW5zZm9ybT0idHJhbnNsYXRlKDI5MSwyMzI4KSI+PHVzZSB4bGluazpocmVmPSIjbC0wIi8+PC9nPgo8ZyB0cmFuc2Zvcm09InRyYW5zbGF0ZSg1ODIsMjMyOCkiPjx1c2UgeGxpbms6aHJlZj0iI3ItMCIvPjwvZz4KPGcgdHJhbnNmb3JtPSJ0cmFuc2xhdGUoNjc5LDIzMjgpIj48dXNlIHhsaW5rOmhyZWY9IiNyZWN0LTAiLz48L2c+CjxnIHRyYW5zZm9ybT0idHJhbnNsYXRlKDg3MywyMzI4KSI+PHVzZSB4bGluazpocmVmPSIjZW1wdHktMCIvPjwvZz4KPGcgdHJhbnNmb3JtPSJ0cmFuc2xhdGUoMTQ1NSwyMzI4KSI+PHVzZSB4bGluazpocmVmPSIjcnQtMCIvPjwvZz4KPGcgdHJhbnNmb3JtPSJ0cmFuc2xhdGUoMTU1MiwyMzI4KSI+PHVzZSB4bGluazpocmVmPSIjcmVjdC0wIi8+PC9nPgo8ZyB0cmFuc2Zvcm09InRyYW5zbGF0ZSgxNjQ5LDIzMjgpIj48dXNlIHhsaW5rOmhyZWY9IiNsYi0wIi8+PC9nPgo8ZyB0cmFuc2Zvcm09InRyYW5zbGF0ZSgxOTQwLDIzMjgpIj48dXNlIHhsaW5rOmhyZWY9IiNiLTAiLz48L2c+CjxnIHRyYW5zZm9ybT0idHJhbnNsYXRlKDIxMzQsMjMyOCkiPjx1c2UgeGxpbms6aHJlZj0iI2VtcHR5LTAiLz48L2c+CjxnIHRyYW5zZm9ybT0idHJhbnNsYXRlKDIzMjgsMjMyOCkiPjx1c2UgeGxpbms6aHJlZj0iI3JlY3QtMCIvPjwvZz4KPGcgdHJhbnNmb3JtPSJ0cmFuc2xhdGUoMjQyNSwyMzI4KSI+PHVzZSB4bGluazpocmVmPSIjbC0wIi8+PC9nPgo8ZyB0cmFuc2Zvcm09InRyYW5zbGF0ZSgyNTIyLDIzMjgpIj48dXNlIHhsaW5rOmhyZWY9IiNuX3JiLTAiLz48L2c+CjxnIHRyYW5zZm9ybT0idHJhbnNsYXRlKDI2MTksMjMyOCkiPjx1c2UgeGxpbms6aHJlZj0iI3JiLTAiLz48L2c+CjxnIHRyYW5zZm9ybT0idHJhbnNsYXRlKDI3MTYsMjMyOCkiPjx1c2UgeGxpbms6aHJlZj0iI3JlY3QtMCIvPjwvZz4KPGcgdHJhbnNmb3JtPSJ0cmFuc2xhdGUoMzEwNCwyMzI4KSI+PHVzZSB4bGluazpocmVmPSIjcnQtMCIvPjwvZz4KPGcgdHJhbnNmb3JtPSJ0cmFuc2xhdGUoMzIwMSwyMzI4KSI+PHVzZSB4bGluazpocmVmPSIjcmVjdC0wIi8+PC9nPgo8ZyB0cmFuc2Zvcm09InRyYW5zbGF0ZSgzMjk4LDIzMjgpIj48dXNlIHhsaW5rOmhyZWY9IiNyZWN0LTAiLz48L2c+CjxnIHRyYW5zZm9ybT0idHJhbnNsYXRlKDMzOTUsMjMyOCkiPjx1c2UgeGxpbms6aHJlZj0iI3JlY3QtMCIvPjwvZz4KPGcgdHJhbnNmb3JtPSJ0cmFuc2xhdGUoMzY4NiwyMzI4KSI+PHVzZSB4bGluazpocmVmPSIjZW1wdHktMCIvPjwvZz4KPGcgdHJhbnNmb3JtPSJ0cmFuc2xhdGUoMzg4LDI0MjUpIj48dXNlIHhsaW5rOmhyZWY9IiNlbXB0eS0wIi8+PC9nPgo8ZyB0cmFuc2Zvcm09InRyYW5zbGF0ZSg2NzksMjQyNSkiPjx1c2UgeGxpbms6aHJlZj0iI3J0LTAiLz48L2c+CjxnIHRyYW5zZm9ybT0idHJhbnNsYXRlKDc3NiwyNDI1KSI+PHVzZSB4bGluazpocmVmPSIjbC0wIi8+PC9nPgo8ZyB0cmFuc2Zvcm09InRyYW5zbGF0ZSg5NzAsMjQyNSkiPjx1c2UgeGxpbms6aHJlZj0iI3ItMCIvPjwvZz4KPGcgdHJhbnNmb3JtPSJ0cmFuc2xhdGUoMTA2NywyNDI1KSI+PHVzZSB4bGluazpocmVmPSIjbGItMCIvPjwvZz4KPGcgdHJhbnNmb3JtPSJ0cmFuc2xhdGUoMTM1OCwyNDI1KSI+PHVzZSB4bGluazpocmVmPSIjYi0wIi8+PC9nPgo8ZyB0cmFuc2Zvcm09InRyYW5zbGF0ZSgxNjQ5LDI0MjUpIj48dXNlIHhsaW5rOmhyZWY9IiNydC0wIi8+PC9nPgo8ZyB0cmFuc2Zvcm09InRyYW5zbGF0ZSgxNzQ2LDI0MjUpIj48dXNlIHhsaW5rOmhyZWY9IiNsLTAiLz48L2c+CjxnIHRyYW5zZm9ybT0idHJhbnNsYXRlKDE5NDAsMjQyNSkiPjx1c2UgeGxpbms6aHJlZj0iI3QtMCIvPjwvZz4KPGcgdHJhbnNmb3JtPSJ0cmFuc2xhdGUoMjIzMSwyNDI1KSI+PHVzZSB4bGluazpocmVmPSIjci0wIi8+PC9nPgo8ZyB0cmFuc2Zvcm09InRyYW5zbGF0ZSgyMzI4LDI0MjUpIj48dXNlIHhsaW5rOmhyZWY9IiNsdC0wIi8+PC9nPgo8ZyB0cmFuc2Zvcm09InRyYW5zbGF0ZSgyNTIyLDI0MjUpIj48dXNlIHhsaW5rOmhyZWY9IiNyLTAiLz48L2c+CjxnIHRyYW5zZm9ybT0idHJhbnNsYXRlKDI2MTksMjQyNSkiPjx1c2UgeGxpbms6aHJlZj0iI3JlY3QtMCIvPjwvZz4KPGcgdHJhbnNmb3JtPSJ0cmFuc2xhdGUoMjcxNiwyNDI1KSI+PHVzZSB4bGluazpocmVmPSIjcmVjdC0wIi8+PC9nPgo8ZyB0cmFuc2Zvcm09InRyYW5zbGF0ZSgyOTEwLDI0MjUpIj48dXNlIHhsaW5rOmhyZWY9IiNuX3JiLTAiLz48L2c+CjxnIHRyYW5zZm9ybT0idHJhbnNsYXRlKDMwMDcsMjQyNSkiPjx1c2UgeGxpbms6aHJlZj0iI2ItMCIvPjwvZz4KPGcgdHJhbnNmb3JtPSJ0cmFuc2xhdGUoMzIwMSwyNDI1KSI+PHVzZSB4bGluazpocmVmPSIjcnQtMCIvPjwvZz4KPGcgdHJhbnNmb3JtPSJ0cmFuc2xhdGUoMzI5OCwyNDI1KSI+PHVzZSB4bGluazpocmVmPSIjcmVjdC0wIi8+PC9nPgo8ZyB0cmFuc2Zvcm09InRyYW5zbGF0ZSgzMzk1LDI0MjUpIj48dXNlIHhsaW5rOmhyZWY9IiNyZWN0LTAiLz48L2c+CjxnIHRyYW5zZm9ybT0idHJhbnNsYXRlKDM1ODksMjQyNSkiPjx1c2UgeGxpbms6aHJlZj0iI2ItMCIvPjwvZz4KPGcgdHJhbnNmb3JtPSJ0cmFuc2xhdGUoMzc4MywyNDI1KSI+PHVzZSB4bGluazpocmVmPSIjZW1wdHktMCIvPjwvZz4KPGcgdHJhbnNmb3JtPSJ0cmFuc2xhdGUoMCwyNTIyKSI+PHVzZSB4bGluazpocmVmPSIjZW1wdHktMCIvPjwvZz4KPGcgdHJhbnNmb3JtPSJ0cmFuc2xhdGUoMzg4LDI1MjIpIj48dXNlIHhsaW5rOmhyZWY9IiNuX3JiLTAiLz48L2c+CjxnIHRyYW5zZm9ybT0idHJhbnNsYXRlKDQ4NSwyNTIyKSI+PHVzZSB4bGluazpocmVmPSIjcmItMCIvPjwvZz4KPGcgdHJhbnNmb3JtPSJ0cmFuc2xhdGUoNTgyLDI1MjIpIj48dXNlIHhsaW5rOmhyZWY9IiNsLTAiLz48L2c+CjxnIHRyYW5zZm9ybT0idHJhbnNsYXRlKDEwNjcsMjUyMikiPjx1c2UgeGxpbms6aHJlZj0iI3J0LTAiLz48L2c+CjxnIHRyYW5zZm9ybT0idHJhbnNsYXRlKDExNjQsMjUyMikiPjx1c2UgeGxpbms6aHJlZj0iI2xiLTAiLz48L2c+CjxnIHRyYW5zZm9ybT0idHJhbnNsYXRlKDEzNTgsMjUyMikiPjx1c2UgeGxpbms6aHJlZj0iI3J0LTAiLz48L2c+CjxnIHRyYW5zZm9ybT0idHJhbnNsYXRlKDE0NTUsMjUyMikiPjx1c2UgeGxpbms6aHJlZj0iI2xiLTAiLz48L2c+CjxnIHRyYW5zZm9ybT0idHJhbnNsYXRlKDI2MTksMjUyMikiPjx1c2UgeGxpbms6aHJlZj0iI3J0LTAiLz48L2c+CjxnIHRyYW5zZm9ybT0idHJhbnNsYXRlKDI3MTYsMjUyMikiPjx1c2UgeGxpbms6aHJlZj0iI2x0LTAiLz48L2c+CjxnIHRyYW5zZm9ybT0idHJhbnNsYXRlKDI5MTAsMjUyMikiPjx1c2UgeGxpbms6aHJlZj0iI3ItMCIvPjwvZz4KPGcgdHJhbnNmb3JtPSJ0cmFuc2xhdGUoMzAwNywyNTIyKSI+PHVzZSB4bGluazpocmVmPSIjcmVjdC0wIi8+PC9nPgo8ZyB0cmFuc2Zvcm09InRyYW5zbGF0ZSgzMzk1LDI1MjIpIj48dXNlIHhsaW5rOmhyZWY9IiN0LTAiLz48L2c+CjxnIHRyYW5zZm9ybT0idHJhbnNsYXRlKDM1ODksMjUyMikiPjx1c2UgeGxpbms6aHJlZj0iI3JlY3QtMCIvPjwvZz4KPGcgdHJhbnNmb3JtPSJ0cmFuc2xhdGUoMzY4NiwyNTIyKSI+PHVzZSB4bGluazpocmVmPSIjbC0wIi8+PC9nPgo8ZyB0cmFuc2Zvcm09InRyYW5zbGF0ZSgzODgwLDI1MjIpIj48dXNlIHhsaW5rOmhyZWY9IiNlbXB0eS0wIi8+PC9nPgo8ZyB0cmFuc2Zvcm09InRyYW5zbGF0ZSg5NywyNjE5KSI+PHVzZSB4bGluazpocmVmPSIjZW1wdHktMCIvPjwvZz4KPGcgdHJhbnNmb3JtPSJ0cmFuc2xhdGUoMzg4LDI2MTkpIj48dXNlIHhsaW5rOmhyZWY9IiNyYi0wIi8+PC9nPgo8ZyB0cmFuc2Zvcm09InRyYW5zbGF0ZSg0ODUsMjYxOSkiPjx1c2UgeGxpbms6aHJlZj0iI3JlY3QtMCIvPjwvZz4KPGcgdHJhbnNmb3JtPSJ0cmFuc2xhdGUoNTgyLDI2MTkpIj48dXNlIHhsaW5rOmhyZWY9IiNuX3JiLTAiLz48L2c+CjxnIHRyYW5zZm9ybT0idHJhbnNsYXRlKDY3OSwyNjE5KSI+PHVzZSB4bGluazpocmVmPSIjYi0wIi8+PC9nPgo8ZyB0cmFuc2Zvcm09InRyYW5zbGF0ZSg5NzAsMjYxOSkiPjx1c2UgeGxpbms6aHJlZj0iI2ItMCIvPjwvZz4KPGcgdHJhbnNmb3JtPSJ0cmFuc2xhdGUoMTE2NCwyNjE5KSI+PHVzZSB4bGluazpocmVmPSIjdC0wIi8+PC9nPgo8ZyB0cmFuc2Zvcm09InRyYW5zbGF0ZSgxNDU1LDI2MTkpIj48dXNlIHhsaW5rOmhyZWY9IiNyZWN0LTAiLz48L2c+CjxnIHRyYW5zZm9ybT0idHJhbnNsYXRlKDE1NTIsMjYxOSkiPjx1c2UgeGxpbms6aHJlZj0iI2xiLTAiLz48L2c+CjxnIHRyYW5zZm9ybT0idHJhbnNsYXRlKDE2NDksMjYxOSkiPjx1c2UgeGxpbms6aHJlZj0iI25fcmItMCIvPjwvZz4KPGcgdHJhbnNmb3JtPSJ0cmFuc2xhdGUoMTc0NiwyNjE5KSI+PHVzZSB4bGluazpocmVmPSIjYi0wIi8+PC9nPgo8ZyB0cmFuc2Zvcm09InRyYW5zbGF0ZSgyMDM3LDI2MTkpIj48dXNlIHhsaW5rOmhyZWY9IiNuX3JiLTAiLz48L2c+CjxnIHRyYW5zZm9ybT0idHJhbnNsYXRlKDIxMzQsMjYxOSkiPjx1c2UgeGxpbms6aHJlZj0iI3JiLTAiLz48L2c+CjxnIHRyYW5zZm9ybT0idHJhbnNsYXRlKDIyMzEsMjYxOSkiPjx1c2UgeGxpbms6aHJlZj0iI2xiLTAiLz48L2c+CjxnIHRyYW5zZm9ybT0idHJhbnNsYXRlKDI0MjUsMjYxOSkiPjx1c2UgeGxpbms6aHJlZj0iI2ItMCIvPjwvZz4KPGcgdHJhbnNmb3JtPSJ0cmFuc2xhdGUoMzAwNywyNjE5KSI+PHVzZSB4bGluazpocmVmPSIjcnQtMCIvPjwvZz4KPGcgdHJhbnNmb3JtPSJ0cmFuc2xhdGUoMzEwNCwyNjE5KSI+PHVzZSB4bGluazpocmVmPSIjbC0wIi8+PC9nPgo8ZyB0cmFuc2Zvcm09InRyYW5zbGF0ZSgzMjk4LDI2MTkpIj48dXNlIHhsaW5rOmhyZWY9IiNlbXB0eS0wIi8+PC9nPgo8ZyB0cmFuc2Zvcm09InRyYW5zbGF0ZSgzNTg5LDI2MTkpIj48dXNlIHhsaW5rOmhyZWY9IiN0LTAiLz48L2c+CjxnIHRyYW5zZm9ybT0idHJhbnNsYXRlKDM3ODMsMjYxOSkiPjx1c2UgeGxpbms6aHJlZj0iI2ItMCIvPjwvZz4KPGcgdHJhbnNmb3JtPSJ0cmFuc2xhdGUoOTcsMjcxNikiPjx1c2UgeGxpbms6aHJlZj0iI25fcmItMCIvPjwvZz4KPGcgdHJhbnNmb3JtPSJ0cmFuc2xhdGUoMTk0LDI3MTYpIj48dXNlIHhsaW5rOmhyZWY9IiNiLTAiLz48L2c+CjxnIHRyYW5zZm9ybT0idHJhbnNsYXRlKDI5MSwyNzE2KSI+PHVzZSB4bGluazpocmVmPSIjbl9yYi0wIi8+PC9nPgo8ZyB0cmFuc2Zvcm09InRyYW5zbGF0ZSgzODgsMjcxNikiPjx1c2UgeGxpbms6aHJlZj0iI3JlY3QtMCIvPjwvZz4KPGcgdHJhbnNmb3JtPSJ0cmFuc2xhdGUoNDg1LDI3MTYpIj48dXNlIHhsaW5rOmhyZWY9IiNyZWN0LTAiLz48L2c+CjxnIHRyYW5zZm9ybT0idHJhbnNsYXRlKDU4MiwyNzE2KSI+PHVzZSB4bGluazpocmVmPSIjcmVjdC0wIi8+PC9nPgo8ZyB0cmFuc2Zvcm09InRyYW5zbGF0ZSg2NzksMjcxNikiPjx1c2UgeGxpbms6aHJlZj0iI3JlY3QtMCIvPjwvZz4KPGcgdHJhbnNmb3JtPSJ0cmFuc2xhdGUoNzc2LDI3MTYpIj48dXNlIHhsaW5rOmhyZWY9IiNsYi0wIi8+PC9nPgo8ZyB0cmFuc2Zvcm09InRyYW5zbGF0ZSg5NzAsMjcxNikiPjx1c2UgeGxpbms6aHJlZj0iI3QtMCIvPjwvZz4KPGcgdHJhbnNmb3JtPSJ0cmFuc2xhdGUoMTI2MSwyNzE2KSI+PHVzZSB4bGluazpocmVmPSIjZW1wdHktMCIvPjwvZz4KPGcgdHJhbnNmb3JtPSJ0cmFuc2xhdGUoMTQ1NSwyNzE2KSI+PHVzZSB4bGluazpocmVmPSIjcnQtMCIvPjwvZz4KPGcgdHJhbnNmb3JtPSJ0cmFuc2xhdGUoMTU1MiwyNzE2KSI+PHVzZSB4bGluazpocmVmPSIjcmVjdC0wIi8+PC9nPgo8ZyB0cmFuc2Zvcm09InRyYW5zbGF0ZSgxNjQ5LDI3MTYpIj48dXNlIHhsaW5rOmhyZWY9IiNyZWN0LTAiLz48L2c+CjxnIHRyYW5zZm9ybT0idHJhbnNsYXRlKDE3NDYsMjcxNikiPjx1c2UgeGxpbms6aHJlZj0iI3JlY3QtMCIvPjwvZz4KPGcgdHJhbnNmb3JtPSJ0cmFuc2xhdGUoMTg0MywyNzE2KSI+PHVzZSB4bGluazpocmVmPSIjbC0wIi8+PC9nPgo8ZyB0cmFuc2Zvcm09InRyYW5zbGF0ZSgyMDM3LDI3MTYpIj48dXNlIHhsaW5rOmhyZWY9IiNyYi0wIi8+PC9nPgo8ZyB0cmFuc2Zvcm09InRyYW5zbGF0ZSgyMTM0LDI3MTYpIj48dXNlIHhsaW5rOmhyZWY9IiNyZWN0LTAiLz48L2c+CjxnIHRyYW5zZm9ybT0idHJhbnNsYXRlKDIyMzEsMjcxNikiPjx1c2UgeGxpbms6aHJlZj0iI3JlY3QtMCIvPjwvZz4KPGcgdHJhbnNmb3JtPSJ0cmFuc2xhdGUoMjQyNSwyNzE2KSI+PHVzZSB4bGluazpocmVmPSIjdC0wIi8+PC9nPgo8ZyB0cmFuc2Zvcm09InRyYW5zbGF0ZSgyNjE5LDI3MTYpIj48dXNlIHhsaW5rOmhyZWY9IiNyLTAiLz48L2c+CjxnIHRyYW5zZm9ybT0idHJhbnNsYXRlKDI3MTYsMjcxNikiPjx1c2UgeGxpbms6aHJlZj0iI3JlY3QtMCIvPjwvZz4KPGcgdHJhbnNmb3JtPSJ0cmFuc2xhdGUoMjgxMywyNzE2KSI+PHVzZSB4bGluazpocmVmPSIjbC0wIi8+PC9nPgo8ZyB0cmFuc2Zvcm09InRyYW5zbGF0ZSgzNjg2LDI3MTYpIj48dXNlIHhsaW5rOmhyZWY9IiNuX3JiLTAiLz48L2c+CjxnIHRyYW5zZm9ybT0idHJhbnNsYXRlKDM3ODMsMjcxNikiPjx1c2UgeGxpbms6aHJlZj0iI3JlY3QtMCIvPjwvZz4KPGcgdHJhbnNmb3JtPSJ0cmFuc2xhdGUoMzg4MCwyNzE2KSI+PHVzZSB4bGluazpocmVmPSIjbGItMCIvPjwvZz4KPGcgdHJhbnNmb3JtPSJ0cmFuc2xhdGUoMCwyODEzKSI+PHVzZSB4bGluazpocmVmPSIjbl9yYi0wIi8+PC9nPgo8ZyB0cmFuc2Zvcm09InRyYW5zbGF0ZSg5NywyODEzKSI+PHVzZSB4bGluazpocmVmPSIjcmItMCIvPjwvZz4KPGcgdHJhbnNmb3JtPSJ0cmFuc2xhdGUoMTk0LDI4MTMpIj48dXNlIHhsaW5rOmhyZWY9IiNyZWN0LTAiLz48L2c+CjxnIHRyYW5zZm9ybT0idHJhbnNsYXRlKDI5MSwyODEzKSI+PHVzZSB4bGluazpocmVmPSIjcmVjdC0wIi8+PC9nPgo8ZyB0cmFuc2Zvcm09InRyYW5zbGF0ZSgzODgsMjgxMykiPjx1c2UgeGxpbms6aHJlZj0iI3JlY3QtMCIvPjwvZz4KPGcgdHJhbnNmb3JtPSJ0cmFuc2xhdGUoNjc5LDI4MTMpIj48dXNlIHhsaW5rOmhyZWY9IiNyZWN0LTAiLz48L2c+CjxnIHRyYW5zZm9ybT0idHJhbnNsYXRlKDc3NiwyODEzKSI+PHVzZSB4bGluazpocmVmPSIjbHQtMCIvPjwvZz4KPGcgdHJhbnNmb3JtPSJ0cmFuc2xhdGUoMTA2NywyODEzKSI+PHVzZSB4bGluazpocmVmPSIjci0wIi8+PC9nPgo8ZyB0cmFuc2Zvcm09InRyYW5zbGF0ZSgxMTY0LDI4MTMpIj48dXNlIHhsaW5rOmhyZWY9IiNsYi0wIi8+PC9nPgo8ZyB0cmFuc2Zvcm09InRyYW5zbGF0ZSgxNTUyLDI4MTMpIj48dXNlIHhsaW5rOmhyZWY9IiN0LTAiLz48L2c+CjxnIHRyYW5zZm9ybT0idHJhbnNsYXRlKDE3NDYsMjgxMykiPjx1c2UgeGxpbms6aHJlZj0iI3JlY3QtMCIvPjwvZz4KPGcgdHJhbnNmb3JtPSJ0cmFuc2xhdGUoMjAzNywyODEzKSI+PHVzZSB4bGluazpocmVmPSIjcmVjdC0wIi8+PC9nPgo8ZyB0cmFuc2Zvcm09InRyYW5zbGF0ZSgyMjMxLDI4MTMpIj48dXNlIHhsaW5rOmhyZWY9IiN0LTAiLz48L2c+CjxnIHRyYW5zZm9ybT0idHJhbnNsYXRlKDI1MjIsMjgxMykiPjx1c2UgeGxpbms6aHJlZj0iI2VtcHR5LTAiLz48L2c+CjxnIHRyYW5zZm9ybT0idHJhbnNsYXRlKDI3MTYsMjgxMykiPjx1c2UgeGxpbms6aHJlZj0iI3JlY3QtMCIvPjwvZz4KPGcgdHJhbnNmb3JtPSJ0cmFuc2xhdGUoMjkxMCwyODEzKSI+PHVzZSB4bGluazpocmVmPSIjZW1wdHktMCIvPjwvZz4KPGcgdHJhbnNmb3JtPSJ0cmFuc2xhdGUoMzM5NSwyODEzKSI+PHVzZSB4bGluazpocmVmPSIjZW1wdHktMCIvPjwvZz4KPGcgdHJhbnNmb3JtPSJ0cmFuc2xhdGUoMzQ5MiwyODEzKSI+PHVzZSB4bGluazpocmVmPSIjbl9yYi0wIi8+PC9nPgo8ZyB0cmFuc2Zvcm09InRyYW5zbGF0ZSgzNTg5LDI4MTMpIj48dXNlIHhsaW5rOmhyZWY9IiNyYi0wIi8+PC9nPgo8ZyB0cmFuc2Zvcm09InRyYW5zbGF0ZSgzNjg2LDI4MTMpIj48dXNlIHhsaW5rOmhyZWY9IiNyZWN0LTAiLz48L2c+CjxnIHRyYW5zZm9ybT0idHJhbnNsYXRlKDM3ODMsMjgxMykiPjx1c2UgeGxpbms6aHJlZj0iI3JlY3QtMCIvPjwvZz4KPGcgdHJhbnNmb3JtPSJ0cmFuc2xhdGUoMzg4MCwyODEzKSI+PHVzZSB4bGluazpocmVmPSIjcmVjdC0wIi8+PC9nPgo8ZyB0cmFuc2Zvcm09InRyYW5zbGF0ZSgwLDI5MTApIj48dXNlIHhsaW5rOmhyZWY9IiNyLTAiLz48L2c+CjxnIHRyYW5zZm9ybT0idHJhbnNsYXRlKDk3LDI5MTApIj48dXNlIHhsaW5rOmhyZWY9IiNyZWN0LTAiLz48L2c+CjxnIHRyYW5zZm9ybT0idHJhbnNsYXRlKDE5NCwyOTEwKSI+PHVzZSB4bGluazpocmVmPSIjcmVjdC0wIi8+PC9nPgo8ZyB0cmFuc2Zvcm09InRyYW5zbGF0ZSgzODgsMjkxMCkiPjx1c2UgeGxpbms6aHJlZj0iI3JlY3QtMCIvPjwvZz4KPGcgdHJhbnNmb3JtPSJ0cmFuc2xhdGUoNDg1LDI5MTApIj48dXNlIHhsaW5rOmhyZWY9IiNyZWN0LTAiLz48L2c+CjxnIHRyYW5zZm9ybT0idHJhbnNsYXRlKDU4MiwyOTEwKSI+PHVzZSB4bGluazpocmVmPSIjcmVjdC0wIi8+PC9nPgo8ZyB0cmFuc2Zvcm09InRyYW5zbGF0ZSg2NzksMjkxMCkiPjx1c2UgeGxpbms6aHJlZj0iI2x0LTAiLz48L2c+CjxnIHRyYW5zZm9ybT0idHJhbnNsYXRlKDg3MywyOTEwKSI+PHVzZSB4bGluazpocmVmPSIjZW1wdHktMCIvPjwvZz4KPGcgdHJhbnNmb3JtPSJ0cmFuc2xhdGUoMTE2NCwyOTEwKSI+PHVzZSB4bGluazpocmVmPSIjcmVjdC0wIi8+PC9nPgo8ZyB0cmFuc2Zvcm09InRyYW5zbGF0ZSgxMjYxLDI5MTApIj48dXNlIHhsaW5rOmhyZWY9IiNsYi0wIi8+PC9nPgo8ZyB0cmFuc2Zvcm09InRyYW5zbGF0ZSgxNDU1LDI5MTApIj48dXNlIHhsaW5rOmhyZWY9IiNlbXB0eS0wIi8+PC9nPgo8ZyB0cmFuc2Zvcm09InRyYW5zbGF0ZSgxNjQ5LDI5MTApIj48dXNlIHhsaW5rOmhyZWY9IiNyLTAiLz48L2c+CjxnIHRyYW5zZm9ybT0idHJhbnNsYXRlKDE3NDYsMjkxMCkiPjx1c2UgeGxpbms6aHJlZj0iI3JlY3QtMCIvPjwvZz4KPGcgdHJhbnNmb3JtPSJ0cmFuc2xhdGUoMTg0MywyOTEwKSI+PHVzZSB4bGluazpocmVmPSIjbGItMCIvPjwvZz4KPGcgdHJhbnNmb3JtPSJ0cmFuc2xhdGUoMjAzNywyOTEwKSI+PHVzZSB4bGluazpocmVmPSIjcnQtMCIvPjwvZz4KPGcgdHJhbnNmb3JtPSJ0cmFuc2xhdGUoMjEzNCwyOTEwKSI+PHVzZSB4bGluazpocmVmPSIjbGItMCIvPjwvZz4KPGcgdHJhbnNmb3JtPSJ0cmFuc2xhdGUoMjQyNSwyOTEwKSI+PHVzZSB4bGluazpocmVmPSIjZW1wdHktMCIvPjwvZz4KPGcgdHJhbnNmb3JtPSJ0cmFuc2xhdGUoMjYxOSwyOTEwKSI+PHVzZSB4bGluazpocmVmPSIjbl9yYi0wIi8+PC9nPgo8ZyB0cmFuc2Zvcm09InRyYW5zbGF0ZSgyNzE2LDI5MTApIj48dXNlIHhsaW5rOmhyZWY9IiNyZWN0LTAiLz48L2c+CjxnIHRyYW5zZm9ybT0idHJhbnNsYXRlKDI4MTMsMjkxMCkiPjx1c2UgeGxpbms6aHJlZj0iI2wtMCIvPjwvZz4KPGcgdHJhbnNmb3JtPSJ0cmFuc2xhdGUoMzAwNywyOTEwKSI+PHVzZSB4bGluazpocmVmPSIjZW1wdHktMCIvPjwvZz4KPGcgdHJhbnNmb3JtPSJ0cmFuc2xhdGUoMzIwMSwyOTEwKSI+PHVzZSB4bGluazpocmVmPSIjZW1wdHktMCIvPjwvZz4KPGcgdHJhbnNmb3JtPSJ0cmFuc2xhdGUoMzQ5MiwyOTEwKSI+PHVzZSB4bGluazpocmVmPSIjci0wIi8+PC9nPgo8ZyB0cmFuc2Zvcm09InRyYW5zbGF0ZSgzNTg5LDI5MTApIj48dXNlIHhsaW5rOmhyZWY9IiNyZWN0LTAiLz48L2c+CjxnIHRyYW5zZm9ybT0idHJhbnNsYXRlKDM2ODYsMjkxMCkiPjx1c2UgeGxpbms6aHJlZj0iI3JlY3QtMCIvPjwvZz4KPGcgdHJhbnNmb3JtPSJ0cmFuc2xhdGUoMzc4MywyOTEwKSI+PHVzZSB4bGluazpocmVmPSIjcmVjdC0wIi8+PC9nPgo8ZyB0cmFuc2Zvcm09InRyYW5zbGF0ZSgzODgwLDI5MTApIj48dXNlIHhsaW5rOmhyZWY9IiNyZWN0LTAiLz48L2c+CjxnIHRyYW5zZm9ybT0idHJhbnNsYXRlKDE5NCwzMDA3KSI+PHVzZSB4bGluazpocmVmPSIjcmVjdC0wIi8+PC9nPgo8ZyB0cmFuc2Zvcm09InRyYW5zbGF0ZSgyOTEsMzAwNykiPjx1c2UgeGxpbms6aHJlZj0iI3JlY3QtMCIvPjwvZz4KPGcgdHJhbnNmb3JtPSJ0cmFuc2xhdGUoMzg4LDMwMDcpIj48dXNlIHhsaW5rOmhyZWY9IiNsdC0wIi8+PC9nPgo8ZyB0cmFuc2Zvcm09InRyYW5zbGF0ZSg3NzYsMzAwNykiPjx1c2UgeGxpbms6aHJlZj0iI2ItMCIvPjwvZz4KPGcgdHJhbnNmb3JtPSJ0cmFuc2xhdGUoOTcwLDMwMDcpIj48dXNlIHhsaW5rOmhyZWY9IiNlbXB0eS0wIi8+PC9nPgo8ZyB0cmFuc2Zvcm09InRyYW5zbGF0ZSgxMDY3LDMwMDcpIj48dXNlIHhsaW5rOmhyZWY9IiNuX3JiLTAiLz48L2c+CjxnIHRyYW5zZm9ybT0idHJhbnNsYXRlKDExNjQsMzAwNykiPjx1c2UgeGxpbms6aHJlZj0iI3JlY3QtMCIvPjwvZz4KPGcgdHJhbnNmb3JtPSJ0cmFuc2xhdGUoMTI2MSwzMDA3KSI+PHVzZSB4bGluazpocmVmPSIjcmVjdC0wIi8+PC9nPgo8ZyB0cmFuc2Zvcm09InRyYW5zbGF0ZSgxMzU4LDMwMDcpIj48dXNlIHhsaW5rOmhyZWY9IiNsLTAiLz48L2c+CjxnIHRyYW5zZm9ybT0idHJhbnNsYXRlKDE4NDMsMzAwNykiPjx1c2UgeGxpbms6aHJlZj0iI3J0LTAiLz48L2c+CjxnIHRyYW5zZm9ybT0idHJhbnNsYXRlKDE5NDAsMzAwNykiPjx1c2UgeGxpbms6aHJlZj0iI2wtMCIvPjwvZz4KPGcgdHJhbnNmb3JtPSJ0cmFuc2xhdGUoMjEzNCwzMDA3KSI+PHVzZSB4bGluazpocmVmPSIjcmVjdC0wIi8+PC9nPgo8ZyB0cmFuc2Zvcm09InRyYW5zbGF0ZSgyMjMxLDMwMDcpIj48dXNlIHhsaW5rOmhyZWY9IiNuX3JiLTAiLz48L2c+CjxnIHRyYW5zZm9ybT0idHJhbnNsYXRlKDIzMjgsMzAwNykiPjx1c2UgeGxpbms6aHJlZj0iI2ItMCIvPjwvZz4KPGcgdHJhbnNmb3JtPSJ0cmFuc2xhdGUoMjUyMiwzMDA3KSI+PHVzZSB4bGluazpocmVmPSIjci0wIi8+PC9nPgo8ZyB0cmFuc2Zvcm09InRyYW5zbGF0ZSgyNjE5LDMwMDcpIj48dXNlIHhsaW5rOmhyZWY9IiNyZWN0LTAiLz48L2c+CjxnIHRyYW5zZm9ybT0idHJhbnNsYXRlKDI3MTYsMzAwNykiPjx1c2UgeGxpbms6aHJlZj0iI2x0LTAiLz48L2c+CjxnIHRyYW5zZm9ybT0idHJhbnNsYXRlKDMyMDEsMzAwNykiPjx1c2UgeGxpbms6aHJlZj0iI25fcmItMCIvPjwvZz4KPGcgdHJhbnNmb3JtPSJ0cmFuc2xhdGUoMzI5OCwzMDA3KSI+PHVzZSB4bGluazpocmVmPSIjcmItMCIvPjwvZz4KPGcgdHJhbnNmb3JtPSJ0cmFuc2xhdGUoMzM5NSwzMDA3KSI+PHVzZSB4bGluazpocmVmPSIjbGItMCIvPjwvZz4KPGcgdHJhbnNmb3JtPSJ0cmFuc2xhdGUoMzQ5MiwzMDA3KSI+PHVzZSB4bGluazpocmVmPSIjbl9yYi0wIi8+PC9nPgo8ZyB0cmFuc2Zvcm09InRyYW5zbGF0ZSgzNTg5LDMwMDcpIj48dXNlIHhsaW5rOmhyZWY9IiNyZWN0LTAiLz48L2c+CjxnIHRyYW5zZm9ybT0idHJhbnNsYXRlKDM4ODAsMzAwNykiPjx1c2UgeGxpbms6aHJlZj0iI3QtMCIvPjwvZz4KPGcgdHJhbnNmb3JtPSJ0cmFuc2xhdGUoMCwzMTA0KSI+PHVzZSB4bGluazpocmVmPSIjci0wIi8+PC9nPgo8ZyB0cmFuc2Zvcm09InRyYW5zbGF0ZSg5NywzMTA0KSI+PHVzZSB4bGluazpocmVmPSIjcmVjdC0wIi8+PC9nPgo8ZyB0cmFuc2Zvcm09InRyYW5zbGF0ZSgxOTQsMzEwNCkiPjx1c2UgeGxpbms6aHJlZj0iI3JlY3QtMCIvPjwvZz4KPGcgdHJhbnNmb3JtPSJ0cmFuc2xhdGUoMjkxLDMxMDQpIj48dXNlIHhsaW5rOmhyZWY9IiNsdC0wIi8+PC9nPgo8ZyB0cmFuc2Zvcm09InRyYW5zbGF0ZSg0ODUsMzEwNCkiPjx1c2UgeGxpbms6aHJlZj0iI3ItMCIvPjwvZz4KPGcgdHJhbnNmb3JtPSJ0cmFuc2xhdGUoNTgyLDMxMDQpIj48dXNlIHhsaW5rOmhyZWY9IiNsLTAiLz48L2c+CjxnIHRyYW5zZm9ybT0idHJhbnNsYXRlKDc3NiwzMTA0KSI+PHVzZSB4bGluazpocmVmPSIjcmVjdC0wIi8+PC9nPgo8ZyB0cmFuc2Zvcm09InRyYW5zbGF0ZSgxMDY3LDMxMDQpIj48dXNlIHhsaW5rOmhyZWY9IiNyYi0wIi8+PC9nPgo8ZyB0cmFuc2Zvcm09InRyYW5zbGF0ZSgxMTY0LDMxMDQpIj48dXNlIHhsaW5rOmhyZWY9IiNyZWN0LTAiLz48L2c+CjxnIHRyYW5zZm9ybT0idHJhbnNsYXRlKDEyNjEsMzEwNCkiPjx1c2UgeGxpbms6aHJlZj0iI2x0LTAiLz48L2c+CjxnIHRyYW5zZm9ybT0idHJhbnNsYXRlKDE0NTUsMzEwNCkiPjx1c2UgeGxpbms6aHJlZj0iI2VtcHR5LTAiLz48L2c+CjxnIHRyYW5zZm9ybT0idHJhbnNsYXRlKDE3NDYsMzEwNCkiPjx1c2UgeGxpbms6aHJlZj0iI2VtcHR5LTAiLz48L2c+CjxnIHRyYW5zZm9ybT0idHJhbnNsYXRlKDIwMzcsMzEwNCkiPjx1c2UgeGxpbms6aHJlZj0iI25fcmItMCIvPjwvZz4KPGcgdHJhbnNmb3JtPSJ0cmFuc2xhdGUoMjEzNCwzMTA0KSI+PHVzZSB4bGluazpocmVmPSIjcmVjdC0wIi8+PC9nPgo8ZyB0cmFuc2Zvcm09InRyYW5zbGF0ZSgyMjMxLDMxMDQpIj48dXNlIHhsaW5rOmhyZWY9IiNyZWN0LTAiLz48L2c+CjxnIHRyYW5zZm9ybT0idHJhbnNsYXRlKDIzMjgsMzEwNCkiPjx1c2UgeGxpbms6aHJlZj0iI2x0LTAiLz48L2c+CjxnIHRyYW5zZm9ybT0idHJhbnNsYXRlKDI5MTAsMzEwNCkiPjx1c2UgeGxpbms6aHJlZj0iI3JiLTAiLz48L2c+CjxnIHRyYW5zZm9ybT0idHJhbnNsYXRlKDMwMDcsMzEwNCkiPjx1c2UgeGxpbms6aHJlZj0iI3JlY3QtMCIvPjwvZz4KPGcgdHJhbnNmb3JtPSJ0cmFuc2xhdGUoMzEwNCwzMTA0KSI+PHVzZSB4bGluazpocmVmPSIjcmVjdC0wIi8+PC9nPgo8ZyB0cmFuc2Zvcm09InRyYW5zbGF0ZSgzMjAxLDMxMDQpIj48dXNlIHhsaW5rOmhyZWY9IiNyZWN0LTAiLz48L2c+CjxnIHRyYW5zZm9ybT0idHJhbnNsYXRlKDMyOTgsMzEwNCkiPjx1c2UgeGxpbms6aHJlZj0iI3JlY3QtMCIvPjwvZz4KPGcgdHJhbnNmb3JtPSJ0cmFuc2xhdGUoMzM5NSwzMTA0KSI+PHVzZSB4bGluazpocmVmPSIjcmVjdC0wIi8+PC9nPgo8ZyB0cmFuc2Zvcm09InRyYW5zbGF0ZSgzNDkyLDMxMDQpIj48dXNlIHhsaW5rOmhyZWY9IiNyZWN0LTAiLz48L2c+CjxnIHRyYW5zZm9ybT0idHJhbnNsYXRlKDM1ODksMzEwNCkiPjx1c2UgeGxpbms6aHJlZj0iI2x0LTAiLz48L2c+CjxnIHRyYW5zZm9ybT0idHJhbnNsYXRlKDM3ODMsMzEwNCkiPjx1c2UgeGxpbms6aHJlZj0iI2VtcHR5LTAiLz48L2c+CjxnIHRyYW5zZm9ybT0idHJhbnNsYXRlKDc3NiwzMjAxKSI+PHVzZSB4bGluazpocmVmPSIjcmVjdC0wIi8+PC9nPgo8ZyB0cmFuc2Zvcm09InRyYW5zbGF0ZSg4NzMsMzIwMSkiPjx1c2UgeGxpbms6aHJlZj0iI2wtMCIvPjwvZz4KPGcgdHJhbnNmb3JtPSJ0cmFuc2xhdGUoOTcwLDMyMDEpIj48dXNlIHhsaW5rOmhyZWY9IiNuX3JiLTAiLz48L2c+CjxnIHRyYW5zZm9ybT0idHJhbnNsYXRlKDEwNjcsMzIwMSkiPjx1c2UgeGxpbms6aHJlZj0iI3JlY3QtMCIvPjwvZz4KPGcgdHJhbnNmb3JtPSJ0cmFuc2xhdGUoMTU1MiwzMjAxKSI+PHVzZSB4bGluazpocmVmPSIjZW1wdHktMCIvPjwvZz4KPGcgdHJhbnNmb3JtPSJ0cmFuc2xhdGUoMTg0MywzMjAxKSI+PHVzZSB4bGluazpocmVmPSIjZW1wdHktMCIvPjwvZz4KPGcgdHJhbnNmb3JtPSJ0cmFuc2xhdGUoMTk0MCwzMjAxKSI+PHVzZSB4bGluazpocmVmPSIjbl9yYi0wIi8+PC9nPgo8ZyB0cmFuc2Zvcm09InRyYW5zbGF0ZSgyMDM3LDMyMDEpIj48dXNlIHhsaW5rOmhyZWY9IiNyYi0wIi8+PC9nPgo8ZyB0cmFuc2Zvcm09InRyYW5zbGF0ZSgyMTM0LDMyMDEpIj48dXNlIHhsaW5rOmhyZWY9IiNyZWN0LTAiLz48L2c+CjxnIHRyYW5zZm9ybT0idHJhbnNsYXRlKDIyMzEsMzIwMSkiPjx1c2UgeGxpbms6aHJlZj0iI2x0LTAiLz48L2c+CjxnIHRyYW5zZm9ybT0idHJhbnNsYXRlKDI0MjUsMzIwMSkiPjx1c2UgeGxpbms6aHJlZj0iI3ItMCIvPjwvZz4KPGcgdHJhbnNmb3JtPSJ0cmFuc2xhdGUoMjUyMiwzMjAxKSI+PHVzZSB4bGluazpocmVmPSIjcmVjdC0wIi8+PC9nPgo8ZyB0cmFuc2Zvcm09InRyYW5zbGF0ZSgyNjE5LDMyMDEpIj48dXNlIHhsaW5rOmhyZWY9IiNsYi0wIi8+PC9nPgo8ZyB0cmFuc2Zvcm09InRyYW5zbGF0ZSgyODEzLDMyMDEpIj48dXNlIHhsaW5rOmhyZWY9IiNuX3JiLTAiLz48L2c+CjxnIHRyYW5zZm9ybT0idHJhbnNsYXRlKDI5MTAsMzIwMSkiPjx1c2UgeGxpbms6aHJlZj0iI3JlY3QtMCIvPjwvZz4KPGcgdHJhbnNmb3JtPSJ0cmFuc2xhdGUoMzEwNCwzMjAxKSI+PHVzZSB4bGluazpocmVmPSIjcmVjdC0wIi8+PC9nPgo8ZyB0cmFuc2Zvcm09InRyYW5zbGF0ZSgzNDkyLDMyMDEpIj48dXNlIHhsaW5rOmhyZWY9IiNyZWN0LTAiLz48L2c+CjxnIHRyYW5zZm9ybT0idHJhbnNsYXRlKDM4ODAsMzIwMSkiPjx1c2UgeGxpbms6aHJlZj0iI2ItMCIvPjwvZz4KPGcgdHJhbnNmb3JtPSJ0cmFuc2xhdGUoNzc2LDMyOTgpIj48dXNlIHhsaW5rOmhyZWY9IiNyZWN0LTAiLz48L2c+CjxnIHRyYW5zZm9ybT0idHJhbnNsYXRlKDk3MCwzMjk4KSI+PHVzZSB4bGluazpocmVmPSIjcmItMCIvPjwvZz4KPGcgdHJhbnNmb3JtPSJ0cmFuc2xhdGUoMTA2NywzMjk4KSI+PHVzZSB4bGluazpocmVmPSIjcmVjdC0wIi8+PC9nPgo8ZyB0cmFuc2Zvcm09InRyYW5zbGF0ZSgxMTY0LDMyOTgpIj48dXNlIHhsaW5rOmhyZWY9IiNyZWN0LTAiLz48L2c+CjxnIHRyYW5zZm9ybT0idHJhbnNsYXRlKDEyNjEsMzI5OCkiPjx1c2UgeGxpbms6aHJlZj0iI2xiLTAiLz48L2c+CjxnIHRyYW5zZm9ybT0idHJhbnNsYXRlKDE2NDksMzI5OCkiPjx1c2UgeGxpbms6aHJlZj0iI3ItMCIvPjwvZz4KPGcgdHJhbnNmb3JtPSJ0cmFuc2xhdGUoMTc0NiwzMjk4KSI+PHVzZSB4bGluazpocmVmPSIjbC0wIi8+PC9nPgo8ZyB0cmFuc2Zvcm09InRyYW5zbGF0ZSgxOTQwLDMyOTgpIj48dXNlIHhsaW5rOmhyZWY9IiNyLTAiLz48L2c+CjxnIHRyYW5zZm9ybT0idHJhbnNsYXRlKDIwMzcsMzI5OCkiPjx1c2UgeGxpbms6aHJlZj0iI3JlY3QtMCIvPjwvZz4KPGcgdHJhbnNmb3JtPSJ0cmFuc2xhdGUoMjEzNCwzMjk4KSI+PHVzZSB4bGluazpocmVmPSIjcmVjdC0wIi8+PC9nPgo8ZyB0cmFuc2Zvcm09InRyYW5zbGF0ZSgyNTIyLDMyOTgpIj48dXNlIHhsaW5rOmhyZWY9IiNydC0wIi8+PC9nPgo8ZyB0cmFuc2Zvcm09InRyYW5zbGF0ZSgyNjE5LDMyOTgpIj48dXNlIHhsaW5rOmhyZWY9IiNyZWN0LTAiLz48L2c+CjxnIHRyYW5zZm9ybT0idHJhbnNsYXRlKDI4MTMsMzI5OCkiPjx1c2UgeGxpbms6aHJlZj0iI3ItMCIvPjwvZz4KPGcgdHJhbnNmb3JtPSJ0cmFuc2xhdGUoMjkxMCwzMjk4KSI+PHVzZSB4bGluazpocmVmPSIjcmVjdC0wIi8+PC9nPgo8ZyB0cmFuc2Zvcm09InRyYW5zbGF0ZSgzMDA3LDMyOTgpIj48dXNlIHhsaW5rOmhyZWY9IiNyZWN0LTAiLz48L2c+CjxnIHRyYW5zZm9ybT0idHJhbnNsYXRlKDMxMDQsMzI5OCkiPjx1c2UgeGxpbms6aHJlZj0iI3JlY3QtMCIvPjwvZz4KPGcgdHJhbnNmb3JtPSJ0cmFuc2xhdGUoMzI5OCwzMjk4KSI+PHVzZSB4bGluazpocmVmPSIjZW1wdHktMCIvPjwvZz4KPGcgdHJhbnNmb3JtPSJ0cmFuc2xhdGUoMzQ5MiwzMjk4KSI+PHVzZSB4bGluazpocmVmPSIjcmVjdC0wIi8+PC9nPgo8ZyB0cmFuc2Zvcm09InRyYW5zbGF0ZSgzNjg2LDMyOTgpIj48dXNlIHhsaW5rOmhyZWY9IiNlbXB0eS0wIi8+PC9nPgo8ZyB0cmFuc2Zvcm09InRyYW5zbGF0ZSgzODgwLDMyOTgpIj48dXNlIHhsaW5rOmhyZWY9IiN0LTAiLz48L2c+CjxnIHRyYW5zZm9ybT0idHJhbnNsYXRlKDc3NiwzMzk1KSI+PHVzZSB4bGluazpocmVmPSIjdC0wIi8+PC9nPgo8ZyB0cmFuc2Zvcm09InRyYW5zbGF0ZSg5NzAsMzM5NSkiPjx1c2UgeGxpbms6aHJlZj0iI3QtMCIvPjwvZz4KPGcgdHJhbnNmb3JtPSJ0cmFuc2xhdGUoMTI2MSwzMzk1KSI+PHVzZSB4bGluazpocmVmPSIjdC0wIi8+PC9nPgo8ZyB0cmFuc2Zvcm09InRyYW5zbGF0ZSgxNDU1LDMzOTUpIj48dXNlIHhsaW5rOmhyZWY9IiNyYi0wIi8+PC9nPgo8ZyB0cmFuc2Zvcm09InRyYW5zbGF0ZSgxNTUyLDMzOTUpIj48dXNlIHhsaW5rOmhyZWY9IiNsLTAiLz48L2c+CjxnIHRyYW5zZm9ybT0idHJhbnNsYXRlKDIwMzcsMzM5NSkiPjx1c2UgeGxpbms6aHJlZj0iI3JlY3QtMCIvPjwvZz4KPGcgdHJhbnNmb3JtPSJ0cmFuc2xhdGUoMjEzNCwzMzk1KSI+PHVzZSB4bGluazpocmVmPSIjcmVjdC0wIi8+PC9nPgo8ZyB0cmFuc2Zvcm09InRyYW5zbGF0ZSgyMzI4LDMzOTUpIj48dXNlIHhsaW5rOmhyZWY9IiNlbXB0eS0wIi8+PC9nPgo8ZyB0cmFuc2Zvcm09InRyYW5zbGF0ZSgyNjE5LDMzOTUpIj48dXNlIHhsaW5rOmhyZWY9IiNyZWN0LTAiLz48L2c+CjxnIHRyYW5zZm9ybT0idHJhbnNsYXRlKDI3MTYsMzM5NSkiPjx1c2UgeGxpbms6aHJlZj0iI2wtMCIvPjwvZz4KPGcgdHJhbnNmb3JtPSJ0cmFuc2xhdGUoMjkxMCwzMzk1KSI+PHVzZSB4bGluazpocmVmPSIjcmVjdC0wIi8+PC9nPgo8ZyB0cmFuc2Zvcm09InRyYW5zbGF0ZSgzMDA3LDMzOTUpIj48dXNlIHhsaW5rOmhyZWY9IiNyZWN0LTAiLz48L2c+CjxnIHRyYW5zZm9ybT0idHJhbnNsYXRlKDMxMDQsMzM5NSkiPjx1c2UgeGxpbms6aHJlZj0iI3JlY3QtMCIvPjwvZz4KPGcgdHJhbnNmb3JtPSJ0cmFuc2xhdGUoMzM5NSwzMzk1KSI+PHVzZSB4bGluazpocmVmPSIjbl9yYi0wIi8+PC9nPgo8ZyB0cmFuc2Zvcm09InRyYW5zbGF0ZSgzNDkyLDMzOTUpIj48dXNlIHhsaW5rOmhyZWY9IiNyZWN0LTAiLz48L2c+CjxnIHRyYW5zZm9ybT0idHJhbnNsYXRlKDM1ODksMzM5NSkiPjx1c2UgeGxpbms6aHJlZj0iI2wtMCIvPjwvZz4KPGcgdHJhbnNmb3JtPSJ0cmFuc2xhdGUoMzc4MywzMzk1KSI+PHVzZSB4bGluazpocmVmPSIjZW1wdHktMCIvPjwvZz4KPGcgdHJhbnNmb3JtPSJ0cmFuc2xhdGUoODczLDM0OTIpIj48dXNlIHhsaW5rOmhyZWY9IiNiLTAiLz48L2c+CjxnIHRyYW5zZm9ybT0idHJhbnNsYXRlKDEwNjcsMzQ5MikiPjx1c2UgeGxpbms6aHJlZj0iI25fcmItMCIvPjwvZz4KPGcgdHJhbnNmb3JtPSJ0cmFuc2xhdGUoMTE2NCwzNDkyKSI+PHVzZSB4bGluazpocmVmPSIjYi0wIi8+PC9nPgo8ZyB0cmFuc2Zvcm09InRyYW5zbGF0ZSgxNDU1LDM0OTIpIj48dXNlIHhsaW5rOmhyZWY9IiN0LTAiLz48L2c+CjxnIHRyYW5zZm9ybT0idHJhbnNsYXRlKDE3NDYsMzQ5MikiPjx1c2UgeGxpbms6aHJlZj0iI3ItMCIvPjwvZz4KPGcgdHJhbnNmb3JtPSJ0cmFuc2xhdGUoMTg0MywzNDkyKSI+PHVzZSB4bGluazpocmVmPSIjcmVjdC0wIi8+PC9nPgo8ZyB0cmFuc2Zvcm09InRyYW5zbGF0ZSgxOTQwLDM0OTIpIj48dXNlIHhsaW5rOmhyZWY9IiNyZWN0LTAiLz48L2c+CjxnIHRyYW5zZm9ybT0idHJhbnNsYXRlKDIwMzcsMzQ5MikiPjx1c2UgeGxpbms6aHJlZj0iI3JlY3QtMCIvPjwvZz4KPGcgdHJhbnNmb3JtPSJ0cmFuc2xhdGUoMjEzNCwzNDkyKSI+PHVzZSB4bGluazpocmVmPSIjbHQtMCIvPjwvZz4KPGcgdHJhbnNmb3JtPSJ0cmFuc2xhdGUoMjUyMiwzNDkyKSI+PHVzZSB4bGluazpocmVmPSIjcmItMCIvPjwvZz4KPGcgdHJhbnNmb3JtPSJ0cmFuc2xhdGUoMjYxOSwzNDkyKSI+PHVzZSB4bGluazpocmVmPSIjbHQtMCIvPjwvZz4KPGcgdHJhbnNmb3JtPSJ0cmFuc2xhdGUoMjcxNiwzNDkyKSI+PHVzZSB4bGluazpocmVmPSIjbl9yYi0wIi8+PC9nPgo8ZyB0cmFuc2Zvcm09InRyYW5zbGF0ZSgyODEzLDM0OTIpIj48dXNlIHhsaW5rOmhyZWY9IiNyYi0wIi8+PC9nPgo8ZyB0cmFuc2Zvcm09InRyYW5zbGF0ZSgyOTEwLDM0OTIpIj48dXNlIHhsaW5rOmhyZWY9IiNyZWN0LTAiLz48L2c+CjxnIHRyYW5zZm9ybT0idHJhbnNsYXRlKDMwMDcsMzQ5MikiPjx1c2UgeGxpbms6aHJlZj0iI3JlY3QtMCIvPjwvZz4KPGcgdHJhbnNmb3JtPSJ0cmFuc2xhdGUoMzEwNCwzNDkyKSI+PHVzZSB4bGluazpocmVmPSIjcmVjdC0wIi8+PC9nPgo8ZyB0cmFuc2Zvcm09InRyYW5zbGF0ZSgzMjAxLDM0OTIpIj48dXNlIHhsaW5rOmhyZWY9IiNyZWN0LTAiLz48L2c+CjxnIHRyYW5zZm9ybT0idHJhbnNsYXRlKDMyOTgsMzQ5MikiPjx1c2UgeGxpbms6aHJlZj0iI3JlY3QtMCIvPjwvZz4KPGcgdHJhbnNmb3JtPSJ0cmFuc2xhdGUoMzM5NSwzNDkyKSI+PHVzZSB4bGluazpocmVmPSIjcmVjdC0wIi8+PC9nPgo8ZyB0cmFuc2Zvcm09InRyYW5zbGF0ZSgzNDkyLDM0OTIpIj48dXNlIHhsaW5rOmhyZWY9IiNyZWN0LTAiLz48L2c+CjxnIHRyYW5zZm9ybT0idHJhbnNsYXRlKDM4ODAsMzQ5MikiPjx1c2UgeGxpbms6aHJlZj0iI2ItMCIvPjwvZz4KPGcgdHJhbnNmb3JtPSJ0cmFuc2xhdGUoODczLDM1ODkpIj48dXNlIHhsaW5rOmhyZWY9IiNydC0wIi8+PC9nPgo8ZyB0cmFuc2Zvcm09InRyYW5zbGF0ZSg5NzAsMzU4OSkiPjx1c2UgeGxpbms6aHJlZj0iI3JlY3QtMCIvPjwvZz4KPGcgdHJhbnNmb3JtPSJ0cmFuc2xhdGUoMTA2NywzNTg5KSI+PHVzZSB4bGluazpocmVmPSIjcmVjdC0wIi8+PC9nPgo8ZyB0cmFuc2Zvcm09InRyYW5zbGF0ZSgxMTY0LDM1ODkpIj48dXNlIHhsaW5rOmhyZWY9IiNyZWN0LTAiLz48L2c+CjxnIHRyYW5zZm9ybT0idHJhbnNsYXRlKDEzNTgsMzU4OSkiPjx1c2UgeGxpbms6aHJlZj0iI2ItMCIvPjwvZz4KPGcgdHJhbnNmb3JtPSJ0cmFuc2xhdGUoMTQ1NSwzNTg5KSI+PHVzZSB4bGluazpocmVmPSIjbl9yYi0wIi8+PC9nPgo8ZyB0cmFuc2Zvcm09InRyYW5zbGF0ZSgxNTUyLDM1ODkpIj48dXNlIHhsaW5rOmhyZWY9IiNiLTAiLz48L2c+CjxnIHRyYW5zZm9ybT0idHJhbnNsYXRlKDE5NDAsMzU4OSkiPjx1c2UgeGxpbms6aHJlZj0iI3JlY3QtMCIvPjwvZz4KPGcgdHJhbnNmb3JtPSJ0cmFuc2xhdGUoMjEzNCwzNTg5KSI+PHVzZSB4bGluazpocmVmPSIjbl9yYi0wIi8+PC9nPgo8ZyB0cmFuc2Zvcm09InRyYW5zbGF0ZSgyMjMxLDM1ODkpIj48dXNlIHhsaW5rOmhyZWY9IiNyYi0wIi8+PC9nPgo8ZyB0cmFuc2Zvcm09InRyYW5zbGF0ZSgyMzI4LDM1ODkpIj48dXNlIHhsaW5rOmhyZWY9IiNsLTAiLz48L2c+CjxnIHRyYW5zZm9ybT0idHJhbnNsYXRlKDI0MjUsMzU4OSkiPjx1c2UgeGxpbms6aHJlZj0iI25fcmItMCIvPjwvZz4KPGcgdHJhbnNmb3JtPSJ0cmFuc2xhdGUoMjUyMiwzNTg5KSI+PHVzZSB4bGluazpocmVmPSIjcmVjdC0wIi8+PC9nPgo8ZyB0cmFuc2Zvcm09InRyYW5zbGF0ZSgyNjE5LDM1ODkpIj48dXNlIHhsaW5rOmhyZWY9IiNuX3JiLTAiLz48L2c+CjxnIHRyYW5zZm9ybT0idHJhbnNsYXRlKDI3MTYsMzU4OSkiPjx1c2UgeGxpbms6aHJlZj0iI3JiLTAiLz48L2c+CjxnIHRyYW5zZm9ybT0idHJhbnNsYXRlKDI4MTMsMzU4OSkiPjx1c2UgeGxpbms6aHJlZj0iI3JlY3QtMCIvPjwvZz4KPGcgdHJhbnNmb3JtPSJ0cmFuc2xhdGUoMjkxMCwzNTg5KSI+PHVzZSB4bGluazpocmVmPSIjcmVjdC0wIi8+PC9nPgo8ZyB0cmFuc2Zvcm09InRyYW5zbGF0ZSgzMDA3LDM1ODkpIj48dXNlIHhsaW5rOmhyZWY9IiNsdC0wIi8+PC9nPgo8ZyB0cmFuc2Zvcm09InRyYW5zbGF0ZSgzMzk1LDM1ODkpIj48dXNlIHhsaW5rOmhyZWY9IiNydC0wIi8+PC9nPgo8ZyB0cmFuc2Zvcm09InRyYW5zbGF0ZSgzNDkyLDM1ODkpIj48dXNlIHhsaW5rOmhyZWY9IiNyZWN0LTAiLz48L2c+CjxnIHRyYW5zZm9ybT0idHJhbnNsYXRlKDM1ODksMzU4OSkiPjx1c2UgeGxpbms6aHJlZj0iI2wtMCIvPjwvZz4KPGcgdHJhbnNmb3JtPSJ0cmFuc2xhdGUoMzc4MywzNTg5KSI+PHVzZSB4bGluazpocmVmPSIjbl9yYi0wIi8+PC9nPgo8ZyB0cmFuc2Zvcm09InRyYW5zbGF0ZSgzODgwLDM1ODkpIj48dXNlIHhsaW5rOmhyZWY9IiNyZWN0LTAiLz48L2c+CjxnIHRyYW5zZm9ybT0idHJhbnNsYXRlKDc3NiwzNjg2KSI+PHVzZSB4bGluazpocmVmPSIjZW1wdHktMCIvPjwvZz4KPGcgdHJhbnNmb3JtPSJ0cmFuc2xhdGUoMTA2NywzNjg2KSI+PHVzZSB4bGluazpocmVmPSIjcmVjdC0wIi8+PC9nPgo8ZyB0cmFuc2Zvcm09InRyYW5zbGF0ZSgxMTY0LDM2ODYpIj48dXNlIHhsaW5rOmhyZWY9IiNyZWN0LTAiLz48L2c+CjxnIHRyYW5zZm9ybT0idHJhbnNsYXRlKDEzNTgsMzY4NikiPjx1c2UgeGxpbms6aHJlZj0iI3JlY3QtMCIvPjwvZz4KPGcgdHJhbnNmb3JtPSJ0cmFuc2xhdGUoMTQ1NSwzNjg2KSI+PHVzZSB4bGluazpocmVmPSIjcmVjdC0wIi8+PC9nPgo8ZyB0cmFuc2Zvcm09InRyYW5zbGF0ZSgxNTUyLDM2ODYpIj48dXNlIHhsaW5rOmhyZWY9IiNsdC0wIi8+PC9nPgo8ZyB0cmFuc2Zvcm09InRyYW5zbGF0ZSgxNzQ2LDM2ODYpIj48dXNlIHhsaW5rOmhyZWY9IiNlbXB0eS0wIi8+PC9nPgo8ZyB0cmFuc2Zvcm09InRyYW5zbGF0ZSgxOTQwLDM2ODYpIj48dXNlIHhsaW5rOmhyZWY9IiNyZWN0LTAiLz48L2c+CjxnIHRyYW5zZm9ybT0idHJhbnNsYXRlKDIxMzQsMzY4NikiPjx1c2UgeGxpbms6aHJlZj0iI3ItMCIvPjwvZz4KPGcgdHJhbnNmb3JtPSJ0cmFuc2xhdGUoMjIzMSwzNjg2KSI+PHVzZSB4bGluazpocmVmPSIjcmVjdC0wIi8+PC9nPgo8ZyB0cmFuc2Zvcm09InRyYW5zbGF0ZSgyNDI1LDM2ODYpIj48dXNlIHhsaW5rOmhyZWY9IiNyLTAiLz48L2c+CjxnIHRyYW5zZm9ybT0idHJhbnNsYXRlKDI1MjIsMzY4NikiPjx1c2UgeGxpbms6aHJlZj0iI3JlY3QtMCIvPjwvZz4KPGcgdHJhbnNmb3JtPSJ0cmFuc2xhdGUoMjYxOSwzNjg2KSI+PHVzZSB4bGluazpocmVmPSIjcmVjdC0wIi8+PC9nPgo8ZyB0cmFuc2Zvcm09InRyYW5zbGF0ZSgyNzE2LDM2ODYpIj48dXNlIHhsaW5rOmhyZWY9IiNsdC0wIi8+PC9nPgo8ZyB0cmFuc2Zvcm09InRyYW5zbGF0ZSgzMjAxLDM2ODYpIj48dXNlIHhsaW5rOmhyZWY9IiNlbXB0eS0wIi8+PC9nPgo8ZyB0cmFuc2Zvcm09InRyYW5zbGF0ZSgzNDkyLDM2ODYpIj48dXNlIHhsaW5rOmhyZWY9IiN0LTAiLz48L2c+CjxnIHRyYW5zZm9ybT0idHJhbnNsYXRlKDM3ODMsMzY4NikiPjx1c2UgeGxpbms6aHJlZj0iI3ItMCIvPjwvZz4KPGcgdHJhbnNmb3JtPSJ0cmFuc2xhdGUoMzg4MCwzNjg2KSI+PHVzZSB4bGluazpocmVmPSIjbHQtMCIvPjwvZz4KPGcgdHJhbnNmb3JtPSJ0cmFuc2xhdGUoOTcwLDM3ODMpIj48dXNlIHhsaW5rOmhyZWY9IiNyLTAiLz48L2c+CjxnIHRyYW5zZm9ybT0idHJhbnNsYXRlKDEwNjcsMzc4MykiPjx1c2UgeGxpbms6aHJlZj0iI3JlY3QtMCIvPjwvZz4KPGcgdHJhbnNmb3JtPSJ0cmFuc2xhdGUoMTE2NCwzNzgzKSI+PHVzZSB4bGluazpocmVmPSIjcmVjdC0wIi8+PC9nPgo8ZyB0cmFuc2Zvcm09InRyYW5zbGF0ZSgxMjYxLDM3ODMpIj48dXNlIHhsaW5rOmhyZWY9IiNuX3JiLTAiLz48L2c+CjxnIHRyYW5zZm9ybT0idHJhbnNsYXRlKDEzNTgsMzc4MykiPjx1c2UgeGxpbms6aHJlZj0iI3JlY3QtMCIvPjwvZz4KPGcgdHJhbnNmb3JtPSJ0cmFuc2xhdGUoMTY0OSwzNzgzKSI+PHVzZSB4bGluazpocmVmPSIjYi0wIi8+PC9nPgo8ZyB0cmFuc2Zvcm09InRyYW5zbGF0ZSgxOTQwLDM3ODMpIj48dXNlIHhsaW5rOmhyZWY9IiNydC0wIi8+PC9nPgo8ZyB0cmFuc2Zvcm09InRyYW5zbGF0ZSgyMDM3LDM3ODMpIj48dXNlIHhsaW5rOmhyZWY9IiNsLTAiLz48L2c+CjxnIHRyYW5zZm9ybT0idHJhbnNsYXRlKDIyMzEsMzc4MykiPjx1c2UgeGxpbms6aHJlZj0iI3JlY3QtMCIvPjwvZz4KPGcgdHJhbnNmb3JtPSJ0cmFuc2xhdGUoMjYxOSwzNzgzKSI+PHVzZSB4bGluazpocmVmPSIjcmVjdC0wIi8+PC9nPgo8ZyB0cmFuc2Zvcm09InRyYW5zbGF0ZSgyOTEwLDM3ODMpIj48dXNlIHhsaW5rOmhyZWY9IiNlbXB0eS0wIi8+PC9nPgo8ZyB0cmFuc2Zvcm09InRyYW5zbGF0ZSgzMTA0LDM3ODMpIj48dXNlIHhsaW5rOmhyZWY9IiNiLTAiLz48L2c+CjxnIHRyYW5zZm9ybT0idHJhbnNsYXRlKDExNjQsMzg4MCkiPjx1c2UgeGxpbms6aHJlZj0iI3J0LTAiLz48L2c+CjxnIHRyYW5zZm9ybT0idHJhbnNsYXRlKDEyNjEsMzg4MCkiPjx1c2UgeGxpbms6aHJlZj0iI3JlY3QtMCIvPjwvZz4KPGcgdHJhbnNmb3JtPSJ0cmFuc2xhdGUoMTM1OCwzODgwKSI+PHVzZSB4bGluazpocmVmPSIjbHQtMCIvPjwvZz4KPGcgdHJhbnNmb3JtPSJ0cmFuc2xhdGUoMTY0OSwzODgwKSI+PHVzZSB4bGluazpocmVmPSIjdC0wIi8+PC9nPgo8ZyB0cmFuc2Zvcm09InRyYW5zbGF0ZSgyMTM0LDM4ODApIj48dXNlIHhsaW5rOmhyZWY9IiNyLTAiLz48L2c+CjxnIHRyYW5zZm9ybT0idHJhbnNsYXRlKDIyMzEsMzg4MCkiPjx1c2UgeGxpbms6aHJlZj0iI3JlY3QtMCIvPjwvZz4KPGcgdHJhbnNmb3JtPSJ0cmFuc2xhdGUoMjMyOCwzODgwKSI+PHVzZSB4bGluazpocmVmPSIjcmVjdC0wIi8+PC9nPgo8ZyB0cmFuc2Zvcm09InRyYW5zbGF0ZSgyNDI1LDM4ODApIj48dXNlIHhsaW5rOmhyZWY9IiNsLTAiLz48L2c+CjxnIHRyYW5zZm9ybT0idHJhbnNsYXRlKDI2MTksMzg4MCkiPjx1c2UgeGxpbms6aHJlZj0iI3QtMCIvPjwvZz4KPGcgdHJhbnNmb3JtPSJ0cmFuc2xhdGUoMzEwNCwzODgwKSI+PHVzZSB4bGluazpocmVmPSIjdC0wIi8+PC9nPgo8ZyB0cmFuc2Zvcm09InRyYW5zbGF0ZSgzNDkyLDM4ODApIj48dXNlIHhsaW5rOmhyZWY9IiNyLTAiLz48L2c+CjxnIHRyYW5zZm9ybT0idHJhbnNsYXRlKDM1ODksMzg4MCkiPjx1c2UgeGxpbms6aHJlZj0iI3JlY3QtMCIvPjwvZz4KPGcgdHJhbnNmb3JtPSJ0cmFuc2xhdGUoMzY4NiwzODgwKSI+PHVzZSB4bGluazpocmVmPSIjbC0wIi8+PC9nPgo8ZyB0cmFuc2Zvcm09InRyYW5zbGF0ZSgzODgwLDM4ODApIj48dXNlIHhsaW5rOmhyZWY9IiNlbXB0eS0wIi8+PC9nPgo8dXNlIGZpbGwtcnVsZT0iZXZlbm9kZCIgdHJhbnNmb3JtPSJ0cmFuc2xhdGUoMCwwKSIgeGxpbms6aHJlZj0iI3BvaW50LTAiLz4KPHVzZSBmaWxsLXJ1bGU9ImV2ZW5vZGQiIHRyYW5zZm9ybT0idHJhbnNsYXRlKDMyNjQsMCkiIHhsaW5rOmhyZWY9IiNwb2ludC0wIi8+Cjx1c2UgZmlsbC1ydWxlPSJldmVub2RkIiB0cmFuc2Zvcm09InRyYW5zbGF0ZSgwLDMyNjQpIiB4bGluazpocmVmPSIjcG9pbnQtMCIvPgogICAgPC9nPgogIDwvc3ZnPg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 rot="5400000">
            <a:off x="1092522" y="-730949"/>
            <a:ext cx="226722" cy="241176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8825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День-всенародной-памяти-жертв-Великой-Отечественной-войны-и-геноцида-белорусского-народа_1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227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remove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1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851920" y="563874"/>
            <a:ext cx="4861671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Беларусь, потерявшая в горниле Великой Отечественной каждого третьего, разрушенная, сожженная, но непокоренная, вместе с другими народами Советского Союза спасла планету от коричневой чумы. Это величайшая заслуга, гордость белорусского народа, всего советского народа. От этой гордости мы никогда не должны </a:t>
            </a:r>
            <a:r>
              <a:rPr lang="ru-RU" sz="2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отказаться.</a:t>
            </a:r>
            <a:endParaRPr lang="ru-RU" sz="20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71800" y="-236562"/>
            <a:ext cx="84262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0" b="1" i="1" dirty="0">
                <a:solidFill>
                  <a:schemeClr val="bg1"/>
                </a:solidFill>
              </a:rPr>
              <a:t>“</a:t>
            </a:r>
            <a:endParaRPr lang="ru-RU" sz="16000" b="1" i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rot="10800000">
            <a:off x="8088933" y="2105436"/>
            <a:ext cx="101957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0" b="1" i="1" dirty="0">
                <a:solidFill>
                  <a:schemeClr val="bg1"/>
                </a:solidFill>
              </a:rPr>
              <a:t>“</a:t>
            </a:r>
            <a:endParaRPr lang="ru-RU" sz="16000" b="1" i="1" dirty="0">
              <a:solidFill>
                <a:schemeClr val="bg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 rot="5400000">
            <a:off x="500679" y="3954720"/>
            <a:ext cx="296762" cy="1298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923928" y="3921318"/>
            <a:ext cx="451246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>
                <a:solidFill>
                  <a:schemeClr val="bg1"/>
                </a:solidFill>
              </a:rPr>
              <a:t>Президент Республики Беларусь </a:t>
            </a:r>
            <a:r>
              <a:rPr lang="ru-RU" sz="1400" i="1" dirty="0" err="1">
                <a:solidFill>
                  <a:schemeClr val="bg1"/>
                </a:solidFill>
              </a:rPr>
              <a:t>А.Г.Лукашенко</a:t>
            </a:r>
            <a:r>
              <a:rPr lang="ru-RU" sz="1400" i="1" dirty="0">
                <a:solidFill>
                  <a:schemeClr val="bg1"/>
                </a:solidFill>
              </a:rPr>
              <a:t> </a:t>
            </a:r>
            <a:br>
              <a:rPr lang="ru-RU" sz="1400" i="1" dirty="0">
                <a:solidFill>
                  <a:schemeClr val="bg1"/>
                </a:solidFill>
              </a:rPr>
            </a:br>
            <a:r>
              <a:rPr lang="ru-RU" sz="1400" i="1" dirty="0" smtClean="0">
                <a:solidFill>
                  <a:schemeClr val="bg1"/>
                </a:solidFill>
              </a:rPr>
              <a:t>на вручении </a:t>
            </a:r>
            <a:r>
              <a:rPr lang="ru-RU" sz="1400" i="1" dirty="0">
                <a:solidFill>
                  <a:schemeClr val="bg1"/>
                </a:solidFill>
              </a:rPr>
              <a:t>государственных наград </a:t>
            </a:r>
            <a:r>
              <a:rPr lang="ru-RU" sz="1400" i="1" dirty="0" smtClean="0">
                <a:solidFill>
                  <a:schemeClr val="bg1"/>
                </a:solidFill>
              </a:rPr>
              <a:t>в преддверии</a:t>
            </a:r>
            <a:br>
              <a:rPr lang="ru-RU" sz="1400" i="1" dirty="0" smtClean="0">
                <a:solidFill>
                  <a:schemeClr val="bg1"/>
                </a:solidFill>
              </a:rPr>
            </a:br>
            <a:r>
              <a:rPr lang="ru-RU" sz="1400" i="1" dirty="0" smtClean="0">
                <a:solidFill>
                  <a:schemeClr val="bg1"/>
                </a:solidFill>
              </a:rPr>
              <a:t>Дня Победы, 7 мая 2026 </a:t>
            </a:r>
            <a:r>
              <a:rPr lang="ru-RU" sz="1400" i="1" dirty="0">
                <a:solidFill>
                  <a:schemeClr val="bg1"/>
                </a:solidFill>
              </a:rPr>
              <a:t>г.</a:t>
            </a:r>
          </a:p>
        </p:txBody>
      </p:sp>
    </p:spTree>
    <p:extLst>
      <p:ext uri="{BB962C8B-B14F-4D97-AF65-F5344CB8AC3E}">
        <p14:creationId xmlns:p14="http://schemas.microsoft.com/office/powerpoint/2010/main" val="1437641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61808" y="195486"/>
            <a:ext cx="8496944" cy="557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ПАМЯТЬ БЕЛОРУСОВ О ВЕЛИКОЙ ОТЕЧЕСТВЕННОЙ ВОЙНЕ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(результаты социологического исследования в марте-апреле 2026 г.)</a:t>
            </a:r>
          </a:p>
        </p:txBody>
      </p:sp>
    </p:spTree>
    <p:extLst>
      <p:ext uri="{BB962C8B-B14F-4D97-AF65-F5344CB8AC3E}">
        <p14:creationId xmlns:p14="http://schemas.microsoft.com/office/powerpoint/2010/main" val="3322759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79512" y="-92546"/>
            <a:ext cx="9144000" cy="5153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 rot="5400000">
            <a:off x="8558097" y="4313595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48680" y="339502"/>
            <a:ext cx="6211552" cy="60568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27584" y="411508"/>
            <a:ext cx="57606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ТРАГЕДИЯ БЕЛАРУСИ В ГОДЫ ВОЙНЫ*</a:t>
            </a:r>
            <a:endParaRPr lang="ru-RU" sz="2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19214" y="986407"/>
            <a:ext cx="509353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Более</a:t>
            </a:r>
            <a:r>
              <a:rPr lang="ru-RU" sz="2200" b="1" dirty="0" smtClean="0"/>
              <a:t> 570 </a:t>
            </a:r>
            <a:r>
              <a:rPr lang="ru-RU" b="1" dirty="0" smtClean="0"/>
              <a:t>лагерей смерти</a:t>
            </a:r>
            <a:r>
              <a:rPr lang="ru-RU" dirty="0" smtClean="0"/>
              <a:t> </a:t>
            </a:r>
            <a:r>
              <a:rPr lang="ru-RU" sz="1750" dirty="0" smtClean="0"/>
              <a:t>организовано фашистскими карателями на территории Беларуси.</a:t>
            </a:r>
          </a:p>
          <a:p>
            <a:r>
              <a:rPr lang="ru-RU" b="1" dirty="0" smtClean="0"/>
              <a:t>Более </a:t>
            </a:r>
            <a:r>
              <a:rPr lang="ru-RU" sz="2200" b="1" dirty="0" smtClean="0"/>
              <a:t>180</a:t>
            </a:r>
            <a:r>
              <a:rPr lang="ru-RU" b="1" dirty="0" smtClean="0"/>
              <a:t> крупных карательных операций</a:t>
            </a:r>
            <a:r>
              <a:rPr lang="ru-RU" dirty="0" smtClean="0"/>
              <a:t> </a:t>
            </a:r>
            <a:r>
              <a:rPr lang="ru-RU" sz="1750" dirty="0" smtClean="0"/>
              <a:t>проведено на территории</a:t>
            </a:r>
            <a:br>
              <a:rPr lang="ru-RU" sz="1750" dirty="0" smtClean="0"/>
            </a:br>
            <a:r>
              <a:rPr lang="ru-RU" sz="1750" dirty="0" smtClean="0"/>
              <a:t>страны.</a:t>
            </a:r>
          </a:p>
          <a:p>
            <a:r>
              <a:rPr lang="ru-RU" b="1" dirty="0" smtClean="0"/>
              <a:t>Более </a:t>
            </a:r>
            <a:r>
              <a:rPr lang="ru-RU" sz="2200" b="1" dirty="0" smtClean="0"/>
              <a:t>12 860 </a:t>
            </a:r>
            <a:r>
              <a:rPr lang="ru-RU" b="1" dirty="0" smtClean="0"/>
              <a:t>сел и деревень</a:t>
            </a:r>
            <a:r>
              <a:rPr lang="ru-RU" dirty="0" smtClean="0"/>
              <a:t> уничтожено.</a:t>
            </a:r>
          </a:p>
          <a:p>
            <a:r>
              <a:rPr lang="ru-RU" b="1" dirty="0" smtClean="0"/>
              <a:t>Не менее </a:t>
            </a:r>
            <a:r>
              <a:rPr lang="ru-RU" sz="2200" b="1" dirty="0" smtClean="0"/>
              <a:t>290</a:t>
            </a:r>
            <a:r>
              <a:rPr lang="ru-RU" b="1" dirty="0" smtClean="0"/>
              <a:t> деревень</a:t>
            </a:r>
            <a:r>
              <a:rPr lang="ru-RU" dirty="0" smtClean="0"/>
              <a:t> повторили судьбу Хатыни: сожжены вместе с жителями и не возродились после войны («сестры Хатыни»).</a:t>
            </a:r>
          </a:p>
          <a:p>
            <a:r>
              <a:rPr lang="ru-RU" dirty="0" smtClean="0"/>
              <a:t>Из Беларуси в Германию угнано </a:t>
            </a:r>
            <a:r>
              <a:rPr lang="ru-RU" b="1" dirty="0" smtClean="0"/>
              <a:t>более</a:t>
            </a:r>
            <a:r>
              <a:rPr lang="ru-RU" dirty="0" smtClean="0"/>
              <a:t> </a:t>
            </a:r>
            <a:r>
              <a:rPr lang="ru-RU" sz="2200" b="1" dirty="0" smtClean="0"/>
              <a:t>380 000 </a:t>
            </a:r>
            <a:r>
              <a:rPr lang="ru-RU" dirty="0" smtClean="0"/>
              <a:t>человек, десятки тысяч погибли.</a:t>
            </a:r>
          </a:p>
          <a:p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19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71188" y="1131588"/>
            <a:ext cx="231418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71188" y="1740557"/>
            <a:ext cx="231418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71188" y="2571748"/>
            <a:ext cx="231418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471188" y="2919380"/>
            <a:ext cx="231418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471188" y="3795884"/>
            <a:ext cx="231418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92237" y="4371950"/>
            <a:ext cx="57639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 smtClean="0"/>
              <a:t>*по </a:t>
            </a:r>
            <a:r>
              <a:rPr lang="ru-RU" sz="1400" i="1" dirty="0"/>
              <a:t>данным Генеральной прокуратуры Республики Беларусь, </a:t>
            </a:r>
            <a:r>
              <a:rPr lang="ru-RU" sz="1400" i="1" dirty="0" smtClean="0"/>
              <a:t/>
            </a:r>
            <a:br>
              <a:rPr lang="ru-RU" sz="1400" i="1" dirty="0" smtClean="0"/>
            </a:br>
            <a:r>
              <a:rPr lang="ru-RU" sz="1400" i="1" dirty="0" smtClean="0"/>
              <a:t>по </a:t>
            </a:r>
            <a:r>
              <a:rPr lang="ru-RU" sz="1400" i="1" dirty="0"/>
              <a:t>состоянию на 24 апреля 2026 г.</a:t>
            </a:r>
          </a:p>
        </p:txBody>
      </p:sp>
    </p:spTree>
    <p:extLst>
      <p:ext uri="{BB962C8B-B14F-4D97-AF65-F5344CB8AC3E}">
        <p14:creationId xmlns:p14="http://schemas.microsoft.com/office/powerpoint/2010/main" val="3278284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95536" y="2709453"/>
            <a:ext cx="8568952" cy="1374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апреле </a:t>
            </a:r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2021 г. Генеральным прокурором Республики Беларусь было возбуждено уголовное дело по фактам совершения нацистскими преступниками, их соучастниками, преступными формированиями в ходе Великой Отечественной войны (1941–1945 гг.) и послевоенный период на территории БССР и других государств геноцида белорусского народа.</a:t>
            </a:r>
          </a:p>
        </p:txBody>
      </p:sp>
      <p:pic>
        <p:nvPicPr>
          <p:cNvPr id="2050" name="Picture 2" descr="D:\Академия управления\2026\Май\Пик\i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4227934"/>
            <a:ext cx="641737" cy="641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59633" y="4163184"/>
            <a:ext cx="740769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00" i="1" dirty="0">
                <a:solidFill>
                  <a:schemeClr val="bg1"/>
                </a:solidFill>
              </a:rPr>
              <a:t>По состоянию на 24 апреля 2026 г. </a:t>
            </a:r>
            <a:r>
              <a:rPr lang="ru-RU" sz="1500" b="1" i="1" dirty="0">
                <a:solidFill>
                  <a:schemeClr val="bg1"/>
                </a:solidFill>
              </a:rPr>
              <a:t>вынесено 7 обвинительных приговоров</a:t>
            </a:r>
            <a:r>
              <a:rPr lang="ru-RU" sz="1500" i="1" dirty="0">
                <a:solidFill>
                  <a:schemeClr val="bg1"/>
                </a:solidFill>
              </a:rPr>
              <a:t>. В ходе предварительного следствия установлено и допрошено более 21000 человек, почти 8000 из которых – потерпевшие, в том числе бывшие узники лагерей смерти.</a:t>
            </a:r>
            <a:endParaRPr lang="ru-RU" sz="15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2208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347864" y="323209"/>
            <a:ext cx="5423913" cy="447618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596809" y="466973"/>
            <a:ext cx="460851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Увековечение памяти о войне (</a:t>
            </a:r>
            <a:r>
              <a:rPr lang="ru-RU" sz="2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2021–2025 гг.)</a:t>
            </a:r>
            <a:endParaRPr lang="ru-RU" sz="2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385697" y="4313595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4216434" y="1361553"/>
            <a:ext cx="4388014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</a:rPr>
              <a:t>Создано</a:t>
            </a:r>
            <a:r>
              <a:rPr lang="ru-RU" sz="2000" dirty="0" smtClean="0">
                <a:solidFill>
                  <a:schemeClr val="bg1"/>
                </a:solidFill>
              </a:rPr>
              <a:t> </a:t>
            </a:r>
            <a:r>
              <a:rPr lang="ru-RU" sz="2000" b="1" dirty="0" smtClean="0">
                <a:solidFill>
                  <a:schemeClr val="bg1"/>
                </a:solidFill>
              </a:rPr>
              <a:t>338</a:t>
            </a:r>
            <a:r>
              <a:rPr lang="ru-RU" sz="2000" dirty="0" smtClean="0">
                <a:solidFill>
                  <a:schemeClr val="bg1"/>
                </a:solidFill>
              </a:rPr>
              <a:t> </a:t>
            </a:r>
            <a:r>
              <a:rPr lang="ru-RU" sz="1600" dirty="0">
                <a:solidFill>
                  <a:schemeClr val="bg1"/>
                </a:solidFill>
              </a:rPr>
              <a:t>произведений монументального </a:t>
            </a:r>
            <a:r>
              <a:rPr lang="ru-RU" sz="1600" dirty="0" smtClean="0">
                <a:solidFill>
                  <a:schemeClr val="bg1"/>
                </a:solidFill>
              </a:rPr>
              <a:t>искусства. В </a:t>
            </a:r>
            <a:r>
              <a:rPr lang="ru-RU" sz="1600" dirty="0">
                <a:solidFill>
                  <a:schemeClr val="bg1"/>
                </a:solidFill>
              </a:rPr>
              <a:t>их </a:t>
            </a:r>
            <a:r>
              <a:rPr lang="ru-RU" sz="1600" dirty="0" smtClean="0">
                <a:solidFill>
                  <a:schemeClr val="bg1"/>
                </a:solidFill>
              </a:rPr>
              <a:t>числе 2 </a:t>
            </a:r>
            <a:r>
              <a:rPr lang="ru-RU" sz="1600" dirty="0">
                <a:solidFill>
                  <a:schemeClr val="bg1"/>
                </a:solidFill>
              </a:rPr>
              <a:t>мемориала, 75 памятников, 250+ памятных </a:t>
            </a:r>
            <a:r>
              <a:rPr lang="ru-RU" sz="1600" dirty="0" smtClean="0">
                <a:solidFill>
                  <a:schemeClr val="bg1"/>
                </a:solidFill>
              </a:rPr>
              <a:t>знаков.</a:t>
            </a:r>
            <a:r>
              <a:rPr lang="ru-RU" sz="1600" dirty="0">
                <a:solidFill>
                  <a:schemeClr val="bg1"/>
                </a:solidFill>
              </a:rPr>
              <a:t/>
            </a:r>
            <a:br>
              <a:rPr lang="ru-RU" sz="1600" dirty="0">
                <a:solidFill>
                  <a:schemeClr val="bg1"/>
                </a:solidFill>
              </a:rPr>
            </a:br>
            <a:r>
              <a:rPr lang="ru-RU" sz="1600" dirty="0" smtClean="0">
                <a:solidFill>
                  <a:schemeClr val="bg1"/>
                </a:solidFill>
              </a:rPr>
              <a:t>Построено, реконструировано (отреставрировано) </a:t>
            </a:r>
            <a:r>
              <a:rPr lang="ru-RU" sz="2000" b="1" dirty="0" smtClean="0">
                <a:solidFill>
                  <a:schemeClr val="bg1"/>
                </a:solidFill>
              </a:rPr>
              <a:t>67</a:t>
            </a:r>
            <a:r>
              <a:rPr lang="ru-RU" sz="1600" dirty="0" smtClean="0">
                <a:solidFill>
                  <a:schemeClr val="bg1"/>
                </a:solidFill>
              </a:rPr>
              <a:t> </a:t>
            </a:r>
            <a:r>
              <a:rPr lang="ru-RU" sz="1600" dirty="0">
                <a:solidFill>
                  <a:schemeClr val="bg1"/>
                </a:solidFill>
              </a:rPr>
              <a:t>знаковых </a:t>
            </a:r>
            <a:r>
              <a:rPr lang="ru-RU" sz="1600" dirty="0" smtClean="0">
                <a:solidFill>
                  <a:schemeClr val="bg1"/>
                </a:solidFill>
              </a:rPr>
              <a:t>объектов.</a:t>
            </a:r>
            <a:r>
              <a:rPr lang="ru-RU" sz="1600" dirty="0">
                <a:solidFill>
                  <a:schemeClr val="bg1"/>
                </a:solidFill>
              </a:rPr>
              <a:t/>
            </a:r>
            <a:br>
              <a:rPr lang="ru-RU" sz="1600" dirty="0">
                <a:solidFill>
                  <a:schemeClr val="bg1"/>
                </a:solidFill>
              </a:rPr>
            </a:br>
            <a:r>
              <a:rPr lang="ru-RU" sz="1600" dirty="0">
                <a:solidFill>
                  <a:schemeClr val="bg1"/>
                </a:solidFill>
              </a:rPr>
              <a:t/>
            </a:r>
            <a:br>
              <a:rPr lang="ru-RU" sz="1600" dirty="0">
                <a:solidFill>
                  <a:schemeClr val="bg1"/>
                </a:solidFill>
              </a:rPr>
            </a:br>
            <a:endParaRPr lang="ru-RU" sz="1700" dirty="0">
              <a:solidFill>
                <a:schemeClr val="bg1"/>
              </a:solidFill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3640282" y="2931790"/>
            <a:ext cx="48201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3596809" y="3003798"/>
            <a:ext cx="5079647" cy="1836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700"/>
              </a:lnSpc>
            </a:pPr>
            <a:r>
              <a:rPr lang="ru-RU" sz="1600" b="1" dirty="0">
                <a:solidFill>
                  <a:schemeClr val="bg1"/>
                </a:solidFill>
              </a:rPr>
              <a:t>Ключевые проекты:</a:t>
            </a:r>
            <a:r>
              <a:rPr lang="ru-RU" sz="1600" dirty="0">
                <a:solidFill>
                  <a:schemeClr val="bg1"/>
                </a:solidFill>
              </a:rPr>
              <a:t/>
            </a:r>
            <a:br>
              <a:rPr lang="ru-RU" sz="1600" dirty="0">
                <a:solidFill>
                  <a:schemeClr val="bg1"/>
                </a:solidFill>
              </a:rPr>
            </a:br>
            <a:r>
              <a:rPr lang="ru-RU" sz="1500" dirty="0" smtClean="0">
                <a:solidFill>
                  <a:schemeClr val="bg1"/>
                </a:solidFill>
              </a:rPr>
              <a:t>строительство музея </a:t>
            </a:r>
            <a:r>
              <a:rPr lang="ru-RU" sz="1500" dirty="0">
                <a:solidFill>
                  <a:schemeClr val="bg1"/>
                </a:solidFill>
              </a:rPr>
              <a:t>К. </a:t>
            </a:r>
            <a:r>
              <a:rPr lang="ru-RU" sz="1500" dirty="0" err="1">
                <a:solidFill>
                  <a:schemeClr val="bg1"/>
                </a:solidFill>
              </a:rPr>
              <a:t>Заслонова</a:t>
            </a:r>
            <a:r>
              <a:rPr lang="ru-RU" sz="1500" dirty="0">
                <a:solidFill>
                  <a:schemeClr val="bg1"/>
                </a:solidFill>
              </a:rPr>
              <a:t> </a:t>
            </a:r>
            <a:r>
              <a:rPr lang="ru-RU" sz="1400" dirty="0" smtClean="0">
                <a:solidFill>
                  <a:schemeClr val="bg1"/>
                </a:solidFill>
              </a:rPr>
              <a:t>(</a:t>
            </a:r>
            <a:r>
              <a:rPr lang="ru-RU" sz="1400" dirty="0" err="1" smtClean="0">
                <a:solidFill>
                  <a:schemeClr val="bg1"/>
                </a:solidFill>
              </a:rPr>
              <a:t>г.Орша</a:t>
            </a:r>
            <a:r>
              <a:rPr lang="ru-RU" sz="1400" dirty="0" smtClean="0">
                <a:solidFill>
                  <a:schemeClr val="bg1"/>
                </a:solidFill>
              </a:rPr>
              <a:t>)</a:t>
            </a:r>
            <a:r>
              <a:rPr lang="ru-RU" sz="1500" dirty="0" smtClean="0">
                <a:solidFill>
                  <a:schemeClr val="bg1"/>
                </a:solidFill>
              </a:rPr>
              <a:t>;</a:t>
            </a:r>
            <a:r>
              <a:rPr lang="ru-RU" sz="1500" dirty="0">
                <a:solidFill>
                  <a:schemeClr val="bg1"/>
                </a:solidFill>
              </a:rPr>
              <a:t/>
            </a:r>
            <a:br>
              <a:rPr lang="ru-RU" sz="1500" dirty="0">
                <a:solidFill>
                  <a:schemeClr val="bg1"/>
                </a:solidFill>
              </a:rPr>
            </a:br>
            <a:r>
              <a:rPr lang="ru-RU" sz="1500" dirty="0" smtClean="0">
                <a:solidFill>
                  <a:schemeClr val="bg1"/>
                </a:solidFill>
              </a:rPr>
              <a:t>реконструкция мемориальных комплексов </a:t>
            </a:r>
            <a:r>
              <a:rPr lang="ru-RU" sz="1500" dirty="0">
                <a:solidFill>
                  <a:schemeClr val="bg1"/>
                </a:solidFill>
              </a:rPr>
              <a:t>«</a:t>
            </a:r>
            <a:r>
              <a:rPr lang="ru-RU" sz="1500" dirty="0" smtClean="0">
                <a:solidFill>
                  <a:schemeClr val="bg1"/>
                </a:solidFill>
              </a:rPr>
              <a:t>Курган </a:t>
            </a:r>
            <a:r>
              <a:rPr lang="ru-RU" sz="1500" dirty="0">
                <a:solidFill>
                  <a:schemeClr val="bg1"/>
                </a:solidFill>
              </a:rPr>
              <a:t>Славы» и «</a:t>
            </a:r>
            <a:r>
              <a:rPr lang="ru-RU" sz="1500" dirty="0" smtClean="0">
                <a:solidFill>
                  <a:schemeClr val="bg1"/>
                </a:solidFill>
              </a:rPr>
              <a:t>Хатынь»;</a:t>
            </a:r>
            <a:r>
              <a:rPr lang="ru-RU" sz="1500" dirty="0">
                <a:solidFill>
                  <a:schemeClr val="bg1"/>
                </a:solidFill>
              </a:rPr>
              <a:t/>
            </a:r>
            <a:br>
              <a:rPr lang="ru-RU" sz="1500" dirty="0">
                <a:solidFill>
                  <a:schemeClr val="bg1"/>
                </a:solidFill>
              </a:rPr>
            </a:br>
            <a:r>
              <a:rPr lang="ru-RU" sz="1500" dirty="0" smtClean="0">
                <a:solidFill>
                  <a:schemeClr val="bg1"/>
                </a:solidFill>
              </a:rPr>
              <a:t>возведение музея </a:t>
            </a:r>
            <a:r>
              <a:rPr lang="ru-RU" sz="1500" dirty="0">
                <a:solidFill>
                  <a:schemeClr val="bg1"/>
                </a:solidFill>
              </a:rPr>
              <a:t>Воинской Славы </a:t>
            </a:r>
            <a:r>
              <a:rPr lang="ru-RU" sz="1500" dirty="0" smtClean="0">
                <a:solidFill>
                  <a:schemeClr val="bg1"/>
                </a:solidFill>
              </a:rPr>
              <a:t>Могилевской области</a:t>
            </a:r>
            <a:br>
              <a:rPr lang="ru-RU" sz="1500" dirty="0" smtClean="0">
                <a:solidFill>
                  <a:schemeClr val="bg1"/>
                </a:solidFill>
              </a:rPr>
            </a:br>
            <a:r>
              <a:rPr lang="ru-RU" sz="1400" dirty="0" smtClean="0">
                <a:solidFill>
                  <a:schemeClr val="bg1"/>
                </a:solidFill>
              </a:rPr>
              <a:t>(в районе мемориального комплекса </a:t>
            </a:r>
            <a:r>
              <a:rPr lang="ru-RU" sz="1400" dirty="0">
                <a:solidFill>
                  <a:schemeClr val="bg1"/>
                </a:solidFill>
              </a:rPr>
              <a:t>«</a:t>
            </a:r>
            <a:r>
              <a:rPr lang="ru-RU" sz="1400" dirty="0" err="1" smtClean="0">
                <a:solidFill>
                  <a:schemeClr val="bg1"/>
                </a:solidFill>
              </a:rPr>
              <a:t>Буйничское</a:t>
            </a:r>
            <a:r>
              <a:rPr lang="ru-RU" sz="1400" dirty="0" smtClean="0">
                <a:solidFill>
                  <a:schemeClr val="bg1"/>
                </a:solidFill>
              </a:rPr>
              <a:t> поле»)</a:t>
            </a:r>
            <a:r>
              <a:rPr lang="ru-RU" sz="1600" dirty="0" smtClean="0">
                <a:solidFill>
                  <a:schemeClr val="bg1"/>
                </a:solidFill>
              </a:rPr>
              <a:t>;</a:t>
            </a:r>
          </a:p>
          <a:p>
            <a:pPr>
              <a:lnSpc>
                <a:spcPts val="1700"/>
              </a:lnSpc>
            </a:pPr>
            <a:r>
              <a:rPr lang="ru-RU" sz="1500" dirty="0" smtClean="0">
                <a:solidFill>
                  <a:schemeClr val="bg1"/>
                </a:solidFill>
              </a:rPr>
              <a:t>реконструкция «Мемориального комплекса </a:t>
            </a:r>
            <a:r>
              <a:rPr lang="ru-RU" sz="1500" dirty="0">
                <a:solidFill>
                  <a:schemeClr val="bg1"/>
                </a:solidFill>
              </a:rPr>
              <a:t>узникам </a:t>
            </a:r>
            <a:r>
              <a:rPr lang="ru-RU" sz="1500" dirty="0" err="1">
                <a:solidFill>
                  <a:schemeClr val="bg1"/>
                </a:solidFill>
              </a:rPr>
              <a:t>Озаричского</a:t>
            </a:r>
            <a:r>
              <a:rPr lang="ru-RU" sz="1500" dirty="0">
                <a:solidFill>
                  <a:schemeClr val="bg1"/>
                </a:solidFill>
              </a:rPr>
              <a:t> лагеря </a:t>
            </a:r>
            <a:r>
              <a:rPr lang="ru-RU" sz="1500" dirty="0" smtClean="0">
                <a:solidFill>
                  <a:schemeClr val="bg1"/>
                </a:solidFill>
              </a:rPr>
              <a:t>смерти» </a:t>
            </a:r>
            <a:r>
              <a:rPr lang="ru-RU" sz="1400" dirty="0" smtClean="0">
                <a:solidFill>
                  <a:schemeClr val="bg1"/>
                </a:solidFill>
              </a:rPr>
              <a:t>(</a:t>
            </a:r>
            <a:r>
              <a:rPr lang="ru-RU" sz="1400" dirty="0" err="1" smtClean="0">
                <a:solidFill>
                  <a:schemeClr val="bg1"/>
                </a:solidFill>
              </a:rPr>
              <a:t>Калинковичский</a:t>
            </a:r>
            <a:r>
              <a:rPr lang="ru-RU" sz="1400" dirty="0" smtClean="0">
                <a:solidFill>
                  <a:schemeClr val="bg1"/>
                </a:solidFill>
              </a:rPr>
              <a:t> р-н)</a:t>
            </a:r>
            <a:r>
              <a:rPr lang="ru-RU" sz="1500" dirty="0" smtClean="0">
                <a:solidFill>
                  <a:schemeClr val="bg1"/>
                </a:solidFill>
              </a:rPr>
              <a:t> и др.</a:t>
            </a:r>
            <a:endParaRPr lang="ru-RU" sz="1500" dirty="0">
              <a:solidFill>
                <a:schemeClr val="bg1"/>
              </a:solidFill>
            </a:endParaRPr>
          </a:p>
        </p:txBody>
      </p:sp>
      <p:pic>
        <p:nvPicPr>
          <p:cNvPr id="3074" name="Picture 2" descr="D:\Академия управления\2026\Май\Пик\Слой 1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96809" y="2205257"/>
            <a:ext cx="590037" cy="590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D:\Академия управления\2026\Май\Пик\Слой 12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96809" y="1419622"/>
            <a:ext cx="590037" cy="590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9235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74088" y="4299942"/>
            <a:ext cx="5898112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400"/>
              </a:lnSpc>
            </a:pPr>
            <a:r>
              <a:rPr lang="ru-RU" sz="1000" i="1" dirty="0"/>
              <a:t>* Вымпел </a:t>
            </a:r>
            <a:r>
              <a:rPr lang="ru-RU" sz="1000" i="1" dirty="0" smtClean="0"/>
              <a:t>«За </a:t>
            </a:r>
            <a:r>
              <a:rPr lang="ru-RU" sz="1000" i="1" dirty="0"/>
              <a:t>мужество и стойкость в годы Великой </a:t>
            </a:r>
            <a:r>
              <a:rPr lang="ru-RU" sz="1000" i="1" dirty="0" smtClean="0"/>
              <a:t/>
            </a:r>
            <a:br>
              <a:rPr lang="ru-RU" sz="1000" i="1" dirty="0" smtClean="0"/>
            </a:br>
            <a:r>
              <a:rPr lang="ru-RU" sz="1000" i="1" dirty="0" smtClean="0"/>
              <a:t>Отечественной войны» </a:t>
            </a:r>
            <a:r>
              <a:rPr lang="ru-RU" sz="1000" i="1" dirty="0"/>
              <a:t>учрежден </a:t>
            </a:r>
            <a:r>
              <a:rPr lang="ru-RU" sz="1000" i="1" dirty="0" smtClean="0"/>
              <a:t>Указом Президента Республики Беларусь </a:t>
            </a:r>
            <a:r>
              <a:rPr lang="ru-RU" sz="1000" i="1" dirty="0" err="1" smtClean="0"/>
              <a:t>А.Г.Лукашенко</a:t>
            </a:r>
            <a:r>
              <a:rPr lang="ru-RU" sz="1000" i="1" dirty="0" smtClean="0"/>
              <a:t> </a:t>
            </a:r>
            <a:r>
              <a:rPr lang="ru-RU" sz="1000" i="1" dirty="0"/>
              <a:t>от </a:t>
            </a:r>
            <a:r>
              <a:rPr lang="ru-RU" sz="1000" i="1" dirty="0" smtClean="0"/>
              <a:t/>
            </a:r>
            <a:br>
              <a:rPr lang="ru-RU" sz="1000" i="1" dirty="0" smtClean="0"/>
            </a:br>
            <a:r>
              <a:rPr lang="ru-RU" sz="1000" i="1" dirty="0" smtClean="0"/>
              <a:t>6 </a:t>
            </a:r>
            <a:r>
              <a:rPr lang="ru-RU" sz="1000" i="1" dirty="0"/>
              <a:t>октября 2004 г. №485 к 60-летию освобождения Беларуси от немецко-фашистских захватчиков.</a:t>
            </a:r>
            <a:endParaRPr lang="ru-RU" sz="1000" dirty="0">
              <a:solidFill>
                <a:srgbClr val="0A0A7C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4088" y="392396"/>
            <a:ext cx="539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Населенные пункты </a:t>
            </a:r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Беларуси, награжденные </a:t>
            </a:r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вымпелом «</a:t>
            </a:r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</a:t>
            </a:r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мужество </a:t>
            </a:r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стойкость в годы Великой Отечественной </a:t>
            </a:r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войны»*</a:t>
            </a:r>
          </a:p>
          <a:p>
            <a:pPr>
              <a:lnSpc>
                <a:spcPts val="1800"/>
              </a:lnSpc>
            </a:pPr>
            <a:endParaRPr lang="ru-RU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08225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 rot="5400000">
            <a:off x="8558097" y="4307901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1808" y="195486"/>
            <a:ext cx="8496944" cy="865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ru-RU" sz="2000" b="1" dirty="0">
                <a:solidFill>
                  <a:srgbClr val="182C7F"/>
                </a:solidFill>
              </a:rPr>
              <a:t>ДЕЯТЕЛЬНОСТЬ 52-ГО ОТДЕЛЬНОГО СПЕЦИАЛИЗИРОВАННОГО ПОИСКОВОГО БАТАЛЬОНА ВООРУЖЕННЫХ СИЛ РЕСПУБЛИКИ БЕЛАРУСЬ</a:t>
            </a:r>
            <a:br>
              <a:rPr lang="ru-RU" sz="2000" b="1" dirty="0">
                <a:solidFill>
                  <a:srgbClr val="182C7F"/>
                </a:solidFill>
              </a:rPr>
            </a:br>
            <a:r>
              <a:rPr lang="ru-RU" sz="2000" b="1" dirty="0" smtClean="0">
                <a:solidFill>
                  <a:srgbClr val="182C7F"/>
                </a:solidFill>
              </a:rPr>
              <a:t>(с </a:t>
            </a:r>
            <a:r>
              <a:rPr lang="ru-RU" sz="2000" b="1">
                <a:solidFill>
                  <a:srgbClr val="182C7F"/>
                </a:solidFill>
              </a:rPr>
              <a:t>2021 </a:t>
            </a:r>
            <a:r>
              <a:rPr lang="ru-RU" sz="2000" b="1" smtClean="0">
                <a:solidFill>
                  <a:srgbClr val="182C7F"/>
                </a:solidFill>
              </a:rPr>
              <a:t>года</a:t>
            </a:r>
            <a:r>
              <a:rPr lang="ru-RU" sz="2000" b="1" dirty="0" smtClean="0">
                <a:solidFill>
                  <a:srgbClr val="182C7F"/>
                </a:solidFill>
              </a:rPr>
              <a:t>)</a:t>
            </a:r>
            <a:endParaRPr lang="ru-RU" sz="2000" b="1" dirty="0">
              <a:solidFill>
                <a:srgbClr val="182C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5318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8687</TotalTime>
  <Words>520</Words>
  <Application>Microsoft Office PowerPoint</Application>
  <PresentationFormat>Экран (16:9)</PresentationFormat>
  <Paragraphs>29</Paragraphs>
  <Slides>11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4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</dc:creator>
  <cp:lastModifiedBy>Карпухина Ирина Алексеевна</cp:lastModifiedBy>
  <cp:revision>429</cp:revision>
  <dcterms:created xsi:type="dcterms:W3CDTF">2024-07-24T10:48:12Z</dcterms:created>
  <dcterms:modified xsi:type="dcterms:W3CDTF">2026-06-15T05:10:13Z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12410784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S11.0.1</vt:lpwstr>
  </property>
</Properties>
</file>